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6"/>
  </p:notesMasterIdLst>
  <p:handoutMasterIdLst>
    <p:handoutMasterId r:id="rId47"/>
  </p:handoutMasterIdLst>
  <p:sldIdLst>
    <p:sldId id="256" r:id="rId2"/>
    <p:sldId id="257" r:id="rId3"/>
    <p:sldId id="258" r:id="rId4"/>
    <p:sldId id="259" r:id="rId5"/>
    <p:sldId id="260" r:id="rId6"/>
    <p:sldId id="261" r:id="rId7"/>
    <p:sldId id="262" r:id="rId8"/>
    <p:sldId id="263" r:id="rId9"/>
    <p:sldId id="264" r:id="rId10"/>
    <p:sldId id="295" r:id="rId11"/>
    <p:sldId id="265" r:id="rId12"/>
    <p:sldId id="266" r:id="rId13"/>
    <p:sldId id="267" r:id="rId14"/>
    <p:sldId id="268" r:id="rId15"/>
    <p:sldId id="296" r:id="rId16"/>
    <p:sldId id="269" r:id="rId17"/>
    <p:sldId id="297" r:id="rId18"/>
    <p:sldId id="271" r:id="rId19"/>
    <p:sldId id="272" r:id="rId20"/>
    <p:sldId id="298" r:id="rId21"/>
    <p:sldId id="273" r:id="rId22"/>
    <p:sldId id="274" r:id="rId23"/>
    <p:sldId id="294" r:id="rId24"/>
    <p:sldId id="275" r:id="rId25"/>
    <p:sldId id="276" r:id="rId26"/>
    <p:sldId id="277" r:id="rId27"/>
    <p:sldId id="299" r:id="rId28"/>
    <p:sldId id="278" r:id="rId29"/>
    <p:sldId id="300" r:id="rId30"/>
    <p:sldId id="279" r:id="rId31"/>
    <p:sldId id="280" r:id="rId32"/>
    <p:sldId id="281" r:id="rId33"/>
    <p:sldId id="301" r:id="rId34"/>
    <p:sldId id="282" r:id="rId35"/>
    <p:sldId id="283" r:id="rId36"/>
    <p:sldId id="284" r:id="rId37"/>
    <p:sldId id="302" r:id="rId38"/>
    <p:sldId id="285" r:id="rId39"/>
    <p:sldId id="286" r:id="rId40"/>
    <p:sldId id="287" r:id="rId41"/>
    <p:sldId id="288" r:id="rId42"/>
    <p:sldId id="289" r:id="rId43"/>
    <p:sldId id="292" r:id="rId44"/>
    <p:sldId id="293" r:id="rId4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charset="0"/>
        <a:ea typeface="+mn-ea"/>
        <a:cs typeface="+mn-cs"/>
      </a:defRPr>
    </a:lvl1pPr>
    <a:lvl2pPr marL="457200" algn="l" rtl="0" eaLnBrk="0" fontAlgn="base" hangingPunct="0">
      <a:spcBef>
        <a:spcPct val="0"/>
      </a:spcBef>
      <a:spcAft>
        <a:spcPct val="0"/>
      </a:spcAft>
      <a:defRPr kern="1200">
        <a:solidFill>
          <a:schemeClr val="tx1"/>
        </a:solidFill>
        <a:latin typeface="Verdana" charset="0"/>
        <a:ea typeface="+mn-ea"/>
        <a:cs typeface="+mn-cs"/>
      </a:defRPr>
    </a:lvl2pPr>
    <a:lvl3pPr marL="914400" algn="l" rtl="0" eaLnBrk="0" fontAlgn="base" hangingPunct="0">
      <a:spcBef>
        <a:spcPct val="0"/>
      </a:spcBef>
      <a:spcAft>
        <a:spcPct val="0"/>
      </a:spcAft>
      <a:defRPr kern="1200">
        <a:solidFill>
          <a:schemeClr val="tx1"/>
        </a:solidFill>
        <a:latin typeface="Verdana" charset="0"/>
        <a:ea typeface="+mn-ea"/>
        <a:cs typeface="+mn-cs"/>
      </a:defRPr>
    </a:lvl3pPr>
    <a:lvl4pPr marL="1371600" algn="l" rtl="0" eaLnBrk="0" fontAlgn="base" hangingPunct="0">
      <a:spcBef>
        <a:spcPct val="0"/>
      </a:spcBef>
      <a:spcAft>
        <a:spcPct val="0"/>
      </a:spcAft>
      <a:defRPr kern="1200">
        <a:solidFill>
          <a:schemeClr val="tx1"/>
        </a:solidFill>
        <a:latin typeface="Verdana" charset="0"/>
        <a:ea typeface="+mn-ea"/>
        <a:cs typeface="+mn-cs"/>
      </a:defRPr>
    </a:lvl4pPr>
    <a:lvl5pPr marL="1828800" algn="l" rtl="0" eaLnBrk="0" fontAlgn="base" hangingPunct="0">
      <a:spcBef>
        <a:spcPct val="0"/>
      </a:spcBef>
      <a:spcAft>
        <a:spcPct val="0"/>
      </a:spcAft>
      <a:defRPr kern="1200">
        <a:solidFill>
          <a:schemeClr val="tx1"/>
        </a:solidFill>
        <a:latin typeface="Verdana" charset="0"/>
        <a:ea typeface="+mn-ea"/>
        <a:cs typeface="+mn-cs"/>
      </a:defRPr>
    </a:lvl5pPr>
    <a:lvl6pPr marL="2286000" algn="l" defTabSz="914400" rtl="0" eaLnBrk="1" latinLnBrk="0" hangingPunct="1">
      <a:defRPr kern="1200">
        <a:solidFill>
          <a:schemeClr val="tx1"/>
        </a:solidFill>
        <a:latin typeface="Verdana" charset="0"/>
        <a:ea typeface="+mn-ea"/>
        <a:cs typeface="+mn-cs"/>
      </a:defRPr>
    </a:lvl6pPr>
    <a:lvl7pPr marL="2743200" algn="l" defTabSz="914400" rtl="0" eaLnBrk="1" latinLnBrk="0" hangingPunct="1">
      <a:defRPr kern="1200">
        <a:solidFill>
          <a:schemeClr val="tx1"/>
        </a:solidFill>
        <a:latin typeface="Verdana" charset="0"/>
        <a:ea typeface="+mn-ea"/>
        <a:cs typeface="+mn-cs"/>
      </a:defRPr>
    </a:lvl7pPr>
    <a:lvl8pPr marL="3200400" algn="l" defTabSz="914400" rtl="0" eaLnBrk="1" latinLnBrk="0" hangingPunct="1">
      <a:defRPr kern="1200">
        <a:solidFill>
          <a:schemeClr val="tx1"/>
        </a:solidFill>
        <a:latin typeface="Verdana" charset="0"/>
        <a:ea typeface="+mn-ea"/>
        <a:cs typeface="+mn-cs"/>
      </a:defRPr>
    </a:lvl8pPr>
    <a:lvl9pPr marL="3657600" algn="l" defTabSz="914400" rtl="0" eaLnBrk="1" latinLnBrk="0" hangingPunct="1">
      <a:defRPr kern="1200">
        <a:solidFill>
          <a:schemeClr val="tx1"/>
        </a:solidFill>
        <a:latin typeface="Verdana"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FFFFFF"/>
    <a:srgbClr val="F62663"/>
    <a:srgbClr val="000000"/>
    <a:srgbClr val="CCCCFF"/>
    <a:srgbClr val="3C908C"/>
    <a:srgbClr val="CC0000"/>
    <a:srgbClr val="4EB6B2"/>
    <a:srgbClr val="FF6600"/>
    <a:srgbClr val="C80B2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73" autoAdjust="0"/>
    <p:restoredTop sz="94607"/>
  </p:normalViewPr>
  <p:slideViewPr>
    <p:cSldViewPr>
      <p:cViewPr varScale="1">
        <p:scale>
          <a:sx n="74" d="100"/>
          <a:sy n="74"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pt-BR"/>
          </a:p>
        </p:txBody>
      </p:sp>
      <p:sp>
        <p:nvSpPr>
          <p:cNvPr id="7577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panose="020B0604020202020204" pitchFamily="34" charset="0"/>
              </a:defRPr>
            </a:lvl1pPr>
          </a:lstStyle>
          <a:p>
            <a:pPr>
              <a:defRPr/>
            </a:pPr>
            <a:endParaRPr lang="en-US" altLang="pt-BR"/>
          </a:p>
        </p:txBody>
      </p:sp>
      <p:sp>
        <p:nvSpPr>
          <p:cNvPr id="7578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eaLnBrk="1" hangingPunct="1">
              <a:defRPr sz="1200">
                <a:latin typeface="Arial" panose="020B0604020202020204" pitchFamily="34" charset="0"/>
              </a:defRPr>
            </a:lvl1pPr>
          </a:lstStyle>
          <a:p>
            <a:pPr>
              <a:defRPr/>
            </a:pPr>
            <a:endParaRPr lang="en-US" altLang="pt-BR"/>
          </a:p>
        </p:txBody>
      </p:sp>
      <p:sp>
        <p:nvSpPr>
          <p:cNvPr id="7578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panose="020B0604020202020204" pitchFamily="34" charset="0"/>
              </a:defRPr>
            </a:lvl1pPr>
          </a:lstStyle>
          <a:p>
            <a:pPr>
              <a:defRPr/>
            </a:pPr>
            <a:fld id="{653E3128-441A-0548-8B88-07FA65981D5C}" type="slidenum">
              <a:rPr lang="en-US" altLang="pt-BR"/>
              <a:pPr>
                <a:defRPr/>
              </a:pPr>
              <a:t>‹Nr.›</a:t>
            </a:fld>
            <a:endParaRPr lang="en-US" altLang="pt-BR" dirty="0"/>
          </a:p>
        </p:txBody>
      </p:sp>
    </p:spTree>
    <p:extLst>
      <p:ext uri="{BB962C8B-B14F-4D97-AF65-F5344CB8AC3E}">
        <p14:creationId xmlns:p14="http://schemas.microsoft.com/office/powerpoint/2010/main" xmlns="" val="1564560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pt-BR"/>
          </a:p>
        </p:txBody>
      </p:sp>
      <p:sp>
        <p:nvSpPr>
          <p:cNvPr id="778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pt-BR"/>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noProof="0" smtClean="0"/>
              <a:t>Click to edit Master text styles</a:t>
            </a:r>
          </a:p>
          <a:p>
            <a:pPr lvl="1"/>
            <a:r>
              <a:rPr lang="en-US" altLang="pt-BR" noProof="0" smtClean="0"/>
              <a:t>Second level</a:t>
            </a:r>
          </a:p>
          <a:p>
            <a:pPr lvl="2"/>
            <a:r>
              <a:rPr lang="en-US" altLang="pt-BR" noProof="0" smtClean="0"/>
              <a:t>Third level</a:t>
            </a:r>
          </a:p>
          <a:p>
            <a:pPr lvl="3"/>
            <a:r>
              <a:rPr lang="en-US" altLang="pt-BR" noProof="0" smtClean="0"/>
              <a:t>Fourth level</a:t>
            </a:r>
          </a:p>
          <a:p>
            <a:pPr lvl="4"/>
            <a:r>
              <a:rPr lang="en-US" altLang="pt-BR"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pt-BR"/>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6B51368-3AEB-284F-BAE7-9A70EB1F5A00}" type="slidenum">
              <a:rPr lang="en-US" altLang="pt-BR"/>
              <a:pPr>
                <a:defRPr/>
              </a:pPr>
              <a:t>‹Nr.›</a:t>
            </a:fld>
            <a:endParaRPr lang="en-US" altLang="pt-BR" dirty="0"/>
          </a:p>
        </p:txBody>
      </p:sp>
    </p:spTree>
    <p:extLst>
      <p:ext uri="{BB962C8B-B14F-4D97-AF65-F5344CB8AC3E}">
        <p14:creationId xmlns:p14="http://schemas.microsoft.com/office/powerpoint/2010/main" xmlns="" val="16366118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7"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8"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9"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0"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1"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2"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3"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4"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5"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6"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7"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8"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19"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grpSp>
      <p:sp>
        <p:nvSpPr>
          <p:cNvPr id="4302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altLang="pt-BR" noProof="0" smtClean="0"/>
              <a:t>Click to edit Master title style</a:t>
            </a:r>
          </a:p>
        </p:txBody>
      </p:sp>
      <p:sp>
        <p:nvSpPr>
          <p:cNvPr id="4302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anose="05000000000000000000" pitchFamily="2" charset="2"/>
              <a:buNone/>
              <a:defRPr sz="3600"/>
            </a:lvl1pPr>
          </a:lstStyle>
          <a:p>
            <a:pPr lvl="0"/>
            <a:r>
              <a:rPr lang="en-US" altLang="pt-BR" noProof="0" smtClean="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pt-BR"/>
          </a:p>
        </p:txBody>
      </p:sp>
      <p:sp>
        <p:nvSpPr>
          <p:cNvPr id="21" name="Rectangle 21"/>
          <p:cNvSpPr>
            <a:spLocks noGrp="1" noChangeArrowheads="1"/>
          </p:cNvSpPr>
          <p:nvPr>
            <p:ph type="ftr" sz="quarter" idx="11"/>
          </p:nvPr>
        </p:nvSpPr>
        <p:spPr/>
        <p:txBody>
          <a:bodyPr/>
          <a:lstStyle>
            <a:lvl1pPr>
              <a:defRPr/>
            </a:lvl1pPr>
          </a:lstStyle>
          <a:p>
            <a:pPr>
              <a:defRPr/>
            </a:pPr>
            <a:endParaRPr lang="en-US" altLang="pt-BR"/>
          </a:p>
        </p:txBody>
      </p:sp>
      <p:sp>
        <p:nvSpPr>
          <p:cNvPr id="22" name="Rectangle 22"/>
          <p:cNvSpPr>
            <a:spLocks noGrp="1" noChangeArrowheads="1"/>
          </p:cNvSpPr>
          <p:nvPr>
            <p:ph type="sldNum" sz="quarter" idx="12"/>
          </p:nvPr>
        </p:nvSpPr>
        <p:spPr/>
        <p:txBody>
          <a:bodyPr/>
          <a:lstStyle>
            <a:lvl1pPr>
              <a:defRPr/>
            </a:lvl1pPr>
          </a:lstStyle>
          <a:p>
            <a:pPr>
              <a:defRPr/>
            </a:pPr>
            <a:fld id="{91AAB86D-CD6D-C541-A573-8BBA954DA6C9}" type="slidenum">
              <a:rPr lang="en-US" altLang="pt-BR"/>
              <a:pPr>
                <a:defRPr/>
              </a:pPr>
              <a:t>‹Nr.›</a:t>
            </a:fld>
            <a:endParaRPr lang="en-US" altLang="pt-BR" dirty="0"/>
          </a:p>
        </p:txBody>
      </p:sp>
    </p:spTree>
    <p:extLst>
      <p:ext uri="{BB962C8B-B14F-4D97-AF65-F5344CB8AC3E}">
        <p14:creationId xmlns:p14="http://schemas.microsoft.com/office/powerpoint/2010/main" xmlns="" val="522135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1286FFD0-53F0-A54D-9A9C-7338B0FADFD1}" type="slidenum">
              <a:rPr lang="en-US" altLang="pt-BR"/>
              <a:pPr>
                <a:defRPr/>
              </a:pPr>
              <a:t>‹Nr.›</a:t>
            </a:fld>
            <a:endParaRPr lang="en-US" altLang="pt-BR" dirty="0"/>
          </a:p>
        </p:txBody>
      </p:sp>
    </p:spTree>
    <p:extLst>
      <p:ext uri="{BB962C8B-B14F-4D97-AF65-F5344CB8AC3E}">
        <p14:creationId xmlns:p14="http://schemas.microsoft.com/office/powerpoint/2010/main" xmlns="" val="128585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7813"/>
            <a:ext cx="2057400" cy="5853112"/>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7813"/>
            <a:ext cx="6019800" cy="585311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FE72D658-9457-8747-903D-808545A0CC11}" type="slidenum">
              <a:rPr lang="en-US" altLang="pt-BR"/>
              <a:pPr>
                <a:defRPr/>
              </a:pPr>
              <a:t>‹Nr.›</a:t>
            </a:fld>
            <a:endParaRPr lang="en-US" altLang="pt-BR" dirty="0"/>
          </a:p>
        </p:txBody>
      </p:sp>
    </p:spTree>
    <p:extLst>
      <p:ext uri="{BB962C8B-B14F-4D97-AF65-F5344CB8AC3E}">
        <p14:creationId xmlns:p14="http://schemas.microsoft.com/office/powerpoint/2010/main" xmlns="" val="1215851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título mestre</a:t>
            </a:r>
            <a:endParaRPr lang="pt-BR"/>
          </a:p>
        </p:txBody>
      </p:sp>
      <p:sp>
        <p:nvSpPr>
          <p:cNvPr id="3" name="Espaço Reservado para Texto 2"/>
          <p:cNvSpPr>
            <a:spLocks noGrp="1"/>
          </p:cNvSpPr>
          <p:nvPr>
            <p:ph type="body" sz="half" idx="1"/>
          </p:nvPr>
        </p:nvSpPr>
        <p:spPr>
          <a:xfrm>
            <a:off x="457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B5339186-E273-DC49-9C3B-7FA3A70CF7E3}" type="slidenum">
              <a:rPr lang="en-US" altLang="pt-BR"/>
              <a:pPr>
                <a:defRPr/>
              </a:pPr>
              <a:t>‹Nr.›</a:t>
            </a:fld>
            <a:endParaRPr lang="en-US" altLang="pt-BR" dirty="0"/>
          </a:p>
        </p:txBody>
      </p:sp>
    </p:spTree>
    <p:extLst>
      <p:ext uri="{BB962C8B-B14F-4D97-AF65-F5344CB8AC3E}">
        <p14:creationId xmlns:p14="http://schemas.microsoft.com/office/powerpoint/2010/main" xmlns="" val="1511141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7813"/>
            <a:ext cx="8229600" cy="1139825"/>
          </a:xfrm>
        </p:spPr>
        <p:txBody>
          <a:bodyPr/>
          <a:lstStyle/>
          <a:p>
            <a:r>
              <a:rPr lang="pt-BR" smtClean="0"/>
              <a:t>Clique para editar o título mestre</a:t>
            </a:r>
            <a:endParaRPr lang="pt-BR"/>
          </a:p>
        </p:txBody>
      </p:sp>
      <p:sp>
        <p:nvSpPr>
          <p:cNvPr id="3" name="Espaço Reservado para Tabela 2"/>
          <p:cNvSpPr>
            <a:spLocks noGrp="1"/>
          </p:cNvSpPr>
          <p:nvPr>
            <p:ph type="tbl" idx="1"/>
          </p:nvPr>
        </p:nvSpPr>
        <p:spPr>
          <a:xfrm>
            <a:off x="457200" y="1600200"/>
            <a:ext cx="8229600" cy="4530725"/>
          </a:xfrm>
        </p:spPr>
        <p:txBody>
          <a:bodyPr/>
          <a:lstStyle/>
          <a:p>
            <a:pPr lvl="0"/>
            <a:endParaRPr lang="pt-BR" noProof="0" dirty="0" smtClean="0"/>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EAB8A119-CF2D-4C49-B17E-8F7E36706213}" type="slidenum">
              <a:rPr lang="en-US" altLang="pt-BR"/>
              <a:pPr>
                <a:defRPr/>
              </a:pPr>
              <a:t>‹Nr.›</a:t>
            </a:fld>
            <a:endParaRPr lang="en-US" altLang="pt-BR" dirty="0"/>
          </a:p>
        </p:txBody>
      </p:sp>
    </p:spTree>
    <p:extLst>
      <p:ext uri="{BB962C8B-B14F-4D97-AF65-F5344CB8AC3E}">
        <p14:creationId xmlns:p14="http://schemas.microsoft.com/office/powerpoint/2010/main" xmlns="" val="1616589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457200" y="277813"/>
            <a:ext cx="8229600" cy="1139825"/>
          </a:xfrm>
        </p:spPr>
        <p:txBody>
          <a:bodyPr/>
          <a:lstStyle/>
          <a:p>
            <a:r>
              <a:rPr lang="pt-BR" smtClean="0"/>
              <a:t>Clique para editar o título mestre</a:t>
            </a:r>
            <a:endParaRPr lang="pt-BR"/>
          </a:p>
        </p:txBody>
      </p:sp>
      <p:sp>
        <p:nvSpPr>
          <p:cNvPr id="3" name="Espaço Reservado para Conteúdo 2"/>
          <p:cNvSpPr>
            <a:spLocks noGrp="1"/>
          </p:cNvSpPr>
          <p:nvPr>
            <p:ph sz="quarter" idx="1"/>
          </p:nvPr>
        </p:nvSpPr>
        <p:spPr>
          <a:xfrm>
            <a:off x="457200" y="1600200"/>
            <a:ext cx="4038600" cy="21891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648200" y="1600200"/>
            <a:ext cx="4038600" cy="218916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Conteúdo 4"/>
          <p:cNvSpPr>
            <a:spLocks noGrp="1"/>
          </p:cNvSpPr>
          <p:nvPr>
            <p:ph sz="quarter" idx="3"/>
          </p:nvPr>
        </p:nvSpPr>
        <p:spPr>
          <a:xfrm>
            <a:off x="457200" y="3941763"/>
            <a:ext cx="4038600" cy="21891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Conteúdo 5"/>
          <p:cNvSpPr>
            <a:spLocks noGrp="1"/>
          </p:cNvSpPr>
          <p:nvPr>
            <p:ph sz="quarter" idx="4"/>
          </p:nvPr>
        </p:nvSpPr>
        <p:spPr>
          <a:xfrm>
            <a:off x="4648200" y="3941763"/>
            <a:ext cx="4038600" cy="218916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9" name="Rectangle 21"/>
          <p:cNvSpPr>
            <a:spLocks noGrp="1" noChangeArrowheads="1"/>
          </p:cNvSpPr>
          <p:nvPr>
            <p:ph type="sldNum" sz="quarter" idx="12"/>
          </p:nvPr>
        </p:nvSpPr>
        <p:spPr>
          <a:ln/>
        </p:spPr>
        <p:txBody>
          <a:bodyPr/>
          <a:lstStyle>
            <a:lvl1pPr>
              <a:defRPr/>
            </a:lvl1pPr>
          </a:lstStyle>
          <a:p>
            <a:pPr>
              <a:defRPr/>
            </a:pPr>
            <a:fld id="{3727E4B3-43B7-D443-AEB9-8115BED56AEA}" type="slidenum">
              <a:rPr lang="en-US" altLang="pt-BR"/>
              <a:pPr>
                <a:defRPr/>
              </a:pPr>
              <a:t>‹Nr.›</a:t>
            </a:fld>
            <a:endParaRPr lang="en-US" altLang="pt-BR" dirty="0"/>
          </a:p>
        </p:txBody>
      </p:sp>
    </p:spTree>
    <p:extLst>
      <p:ext uri="{BB962C8B-B14F-4D97-AF65-F5344CB8AC3E}">
        <p14:creationId xmlns:p14="http://schemas.microsoft.com/office/powerpoint/2010/main" xmlns="" val="5714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382A8DF9-1942-AE42-B332-979624AE9131}" type="slidenum">
              <a:rPr lang="en-US" altLang="pt-BR"/>
              <a:pPr>
                <a:defRPr/>
              </a:pPr>
              <a:t>‹Nr.›</a:t>
            </a:fld>
            <a:endParaRPr lang="en-US" altLang="pt-BR" dirty="0"/>
          </a:p>
        </p:txBody>
      </p:sp>
    </p:spTree>
    <p:extLst>
      <p:ext uri="{BB962C8B-B14F-4D97-AF65-F5344CB8AC3E}">
        <p14:creationId xmlns:p14="http://schemas.microsoft.com/office/powerpoint/2010/main" xmlns="" val="118397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6" name="Rectangle 21"/>
          <p:cNvSpPr>
            <a:spLocks noGrp="1" noChangeArrowheads="1"/>
          </p:cNvSpPr>
          <p:nvPr>
            <p:ph type="sldNum" sz="quarter" idx="12"/>
          </p:nvPr>
        </p:nvSpPr>
        <p:spPr>
          <a:ln/>
        </p:spPr>
        <p:txBody>
          <a:bodyPr/>
          <a:lstStyle>
            <a:lvl1pPr>
              <a:defRPr/>
            </a:lvl1pPr>
          </a:lstStyle>
          <a:p>
            <a:pPr>
              <a:defRPr/>
            </a:pPr>
            <a:fld id="{A8B5F1CF-2AE1-EA43-9685-90D1D8F1AF98}" type="slidenum">
              <a:rPr lang="en-US" altLang="pt-BR"/>
              <a:pPr>
                <a:defRPr/>
              </a:pPr>
              <a:t>‹Nr.›</a:t>
            </a:fld>
            <a:endParaRPr lang="en-US" altLang="pt-BR" dirty="0"/>
          </a:p>
        </p:txBody>
      </p:sp>
    </p:spTree>
    <p:extLst>
      <p:ext uri="{BB962C8B-B14F-4D97-AF65-F5344CB8AC3E}">
        <p14:creationId xmlns:p14="http://schemas.microsoft.com/office/powerpoint/2010/main" xmlns="" val="5630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30725"/>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12F1472D-D159-7A4B-8E5E-AA4C3ABBC4CA}" type="slidenum">
              <a:rPr lang="en-US" altLang="pt-BR"/>
              <a:pPr>
                <a:defRPr/>
              </a:pPr>
              <a:t>‹Nr.›</a:t>
            </a:fld>
            <a:endParaRPr lang="en-US" altLang="pt-BR" dirty="0"/>
          </a:p>
        </p:txBody>
      </p:sp>
    </p:spTree>
    <p:extLst>
      <p:ext uri="{BB962C8B-B14F-4D97-AF65-F5344CB8AC3E}">
        <p14:creationId xmlns:p14="http://schemas.microsoft.com/office/powerpoint/2010/main" xmlns="" val="123851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30238" y="2505075"/>
            <a:ext cx="386873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7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9" name="Rectangle 21"/>
          <p:cNvSpPr>
            <a:spLocks noGrp="1" noChangeArrowheads="1"/>
          </p:cNvSpPr>
          <p:nvPr>
            <p:ph type="sldNum" sz="quarter" idx="12"/>
          </p:nvPr>
        </p:nvSpPr>
        <p:spPr>
          <a:ln/>
        </p:spPr>
        <p:txBody>
          <a:bodyPr/>
          <a:lstStyle>
            <a:lvl1pPr>
              <a:defRPr/>
            </a:lvl1pPr>
          </a:lstStyle>
          <a:p>
            <a:pPr>
              <a:defRPr/>
            </a:pPr>
            <a:fld id="{6820871D-AC15-1549-B8C3-7FFA431698D3}" type="slidenum">
              <a:rPr lang="en-US" altLang="pt-BR"/>
              <a:pPr>
                <a:defRPr/>
              </a:pPr>
              <a:t>‹Nr.›</a:t>
            </a:fld>
            <a:endParaRPr lang="en-US" altLang="pt-BR" dirty="0"/>
          </a:p>
        </p:txBody>
      </p:sp>
    </p:spTree>
    <p:extLst>
      <p:ext uri="{BB962C8B-B14F-4D97-AF65-F5344CB8AC3E}">
        <p14:creationId xmlns:p14="http://schemas.microsoft.com/office/powerpoint/2010/main" xmlns="" val="19323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5" name="Rectangle 21"/>
          <p:cNvSpPr>
            <a:spLocks noGrp="1" noChangeArrowheads="1"/>
          </p:cNvSpPr>
          <p:nvPr>
            <p:ph type="sldNum" sz="quarter" idx="12"/>
          </p:nvPr>
        </p:nvSpPr>
        <p:spPr>
          <a:ln/>
        </p:spPr>
        <p:txBody>
          <a:bodyPr/>
          <a:lstStyle>
            <a:lvl1pPr>
              <a:defRPr/>
            </a:lvl1pPr>
          </a:lstStyle>
          <a:p>
            <a:pPr>
              <a:defRPr/>
            </a:pPr>
            <a:fld id="{AE87D44C-A9B4-6643-B107-0EB5B07D77A7}" type="slidenum">
              <a:rPr lang="en-US" altLang="pt-BR"/>
              <a:pPr>
                <a:defRPr/>
              </a:pPr>
              <a:t>‹Nr.›</a:t>
            </a:fld>
            <a:endParaRPr lang="en-US" altLang="pt-BR" dirty="0"/>
          </a:p>
        </p:txBody>
      </p:sp>
    </p:spTree>
    <p:extLst>
      <p:ext uri="{BB962C8B-B14F-4D97-AF65-F5344CB8AC3E}">
        <p14:creationId xmlns:p14="http://schemas.microsoft.com/office/powerpoint/2010/main" xmlns="" val="738699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4" name="Rectangle 21"/>
          <p:cNvSpPr>
            <a:spLocks noGrp="1" noChangeArrowheads="1"/>
          </p:cNvSpPr>
          <p:nvPr>
            <p:ph type="sldNum" sz="quarter" idx="12"/>
          </p:nvPr>
        </p:nvSpPr>
        <p:spPr>
          <a:ln/>
        </p:spPr>
        <p:txBody>
          <a:bodyPr/>
          <a:lstStyle>
            <a:lvl1pPr>
              <a:defRPr/>
            </a:lvl1pPr>
          </a:lstStyle>
          <a:p>
            <a:pPr>
              <a:defRPr/>
            </a:pPr>
            <a:fld id="{3457ABD4-DCB7-6E48-8B20-B70904AFBC1E}" type="slidenum">
              <a:rPr lang="en-US" altLang="pt-BR"/>
              <a:pPr>
                <a:defRPr/>
              </a:pPr>
              <a:t>‹Nr.›</a:t>
            </a:fld>
            <a:endParaRPr lang="en-US" altLang="pt-BR" dirty="0"/>
          </a:p>
        </p:txBody>
      </p:sp>
    </p:spTree>
    <p:extLst>
      <p:ext uri="{BB962C8B-B14F-4D97-AF65-F5344CB8AC3E}">
        <p14:creationId xmlns:p14="http://schemas.microsoft.com/office/powerpoint/2010/main" xmlns="" val="71141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445AE63F-7285-004C-BE16-D3D924103695}" type="slidenum">
              <a:rPr lang="en-US" altLang="pt-BR"/>
              <a:pPr>
                <a:defRPr/>
              </a:pPr>
              <a:t>‹Nr.›</a:t>
            </a:fld>
            <a:endParaRPr lang="en-US" altLang="pt-BR" dirty="0"/>
          </a:p>
        </p:txBody>
      </p:sp>
    </p:spTree>
    <p:extLst>
      <p:ext uri="{BB962C8B-B14F-4D97-AF65-F5344CB8AC3E}">
        <p14:creationId xmlns:p14="http://schemas.microsoft.com/office/powerpoint/2010/main" xmlns="" val="171736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smtClean="0"/>
          </a:p>
        </p:txBody>
      </p:sp>
      <p:sp>
        <p:nvSpPr>
          <p:cNvPr id="4" name="Espaço Reservado para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pt-BR"/>
          </a:p>
        </p:txBody>
      </p:sp>
      <p:sp>
        <p:nvSpPr>
          <p:cNvPr id="7" name="Rectangle 21"/>
          <p:cNvSpPr>
            <a:spLocks noGrp="1" noChangeArrowheads="1"/>
          </p:cNvSpPr>
          <p:nvPr>
            <p:ph type="sldNum" sz="quarter" idx="12"/>
          </p:nvPr>
        </p:nvSpPr>
        <p:spPr>
          <a:ln/>
        </p:spPr>
        <p:txBody>
          <a:bodyPr/>
          <a:lstStyle>
            <a:lvl1pPr>
              <a:defRPr/>
            </a:lvl1pPr>
          </a:lstStyle>
          <a:p>
            <a:pPr>
              <a:defRPr/>
            </a:pPr>
            <a:fld id="{D9FB94F9-0D2E-F64B-B96E-E8868CB3A6FE}" type="slidenum">
              <a:rPr lang="en-US" altLang="pt-BR"/>
              <a:pPr>
                <a:defRPr/>
              </a:pPr>
              <a:t>‹Nr.›</a:t>
            </a:fld>
            <a:endParaRPr lang="en-US" altLang="pt-BR" dirty="0"/>
          </a:p>
        </p:txBody>
      </p:sp>
    </p:spTree>
    <p:extLst>
      <p:ext uri="{BB962C8B-B14F-4D97-AF65-F5344CB8AC3E}">
        <p14:creationId xmlns:p14="http://schemas.microsoft.com/office/powerpoint/2010/main" xmlns="" val="1600818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D9E9E"/>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16463" y="5345113"/>
            <a:ext cx="4427537" cy="1512887"/>
            <a:chOff x="2971" y="3367"/>
            <a:chExt cx="2789" cy="953"/>
          </a:xfrm>
        </p:grpSpPr>
        <p:sp>
          <p:nvSpPr>
            <p:cNvPr id="1032" name="Freeform 3"/>
            <p:cNvSpPr>
              <a:spLocks/>
            </p:cNvSpPr>
            <p:nvPr/>
          </p:nvSpPr>
          <p:spPr bwMode="ltGray">
            <a:xfrm>
              <a:off x="2971" y="3367"/>
              <a:ext cx="2789" cy="953"/>
            </a:xfrm>
            <a:custGeom>
              <a:avLst/>
              <a:gdLst>
                <a:gd name="T0" fmla="*/ 2831 w 2780"/>
                <a:gd name="T1" fmla="*/ 18 h 953"/>
                <a:gd name="T2" fmla="*/ 2741 w 2780"/>
                <a:gd name="T3" fmla="*/ 24 h 953"/>
                <a:gd name="T4" fmla="*/ 2674 w 2780"/>
                <a:gd name="T5" fmla="*/ 102 h 953"/>
                <a:gd name="T6" fmla="*/ 2567 w 2780"/>
                <a:gd name="T7" fmla="*/ 156 h 953"/>
                <a:gd name="T8" fmla="*/ 2561 w 2780"/>
                <a:gd name="T9" fmla="*/ 222 h 953"/>
                <a:gd name="T10" fmla="*/ 2543 w 2780"/>
                <a:gd name="T11" fmla="*/ 246 h 953"/>
                <a:gd name="T12" fmla="*/ 2525 w 2780"/>
                <a:gd name="T13" fmla="*/ 252 h 953"/>
                <a:gd name="T14" fmla="*/ 2453 w 2780"/>
                <a:gd name="T15" fmla="*/ 210 h 953"/>
                <a:gd name="T16" fmla="*/ 2309 w 2780"/>
                <a:gd name="T17" fmla="*/ 192 h 953"/>
                <a:gd name="T18" fmla="*/ 2285 w 2780"/>
                <a:gd name="T19" fmla="*/ 186 h 953"/>
                <a:gd name="T20" fmla="*/ 2267 w 2780"/>
                <a:gd name="T21" fmla="*/ 192 h 953"/>
                <a:gd name="T22" fmla="*/ 2195 w 2780"/>
                <a:gd name="T23" fmla="*/ 228 h 953"/>
                <a:gd name="T24" fmla="*/ 2159 w 2780"/>
                <a:gd name="T25" fmla="*/ 240 h 953"/>
                <a:gd name="T26" fmla="*/ 2135 w 2780"/>
                <a:gd name="T27" fmla="*/ 246 h 953"/>
                <a:gd name="T28" fmla="*/ 2123 w 2780"/>
                <a:gd name="T29" fmla="*/ 258 h 953"/>
                <a:gd name="T30" fmla="*/ 2123 w 2780"/>
                <a:gd name="T31" fmla="*/ 276 h 953"/>
                <a:gd name="T32" fmla="*/ 2100 w 2780"/>
                <a:gd name="T33" fmla="*/ 300 h 953"/>
                <a:gd name="T34" fmla="*/ 2082 w 2780"/>
                <a:gd name="T35" fmla="*/ 312 h 953"/>
                <a:gd name="T36" fmla="*/ 2070 w 2780"/>
                <a:gd name="T37" fmla="*/ 324 h 953"/>
                <a:gd name="T38" fmla="*/ 2058 w 2780"/>
                <a:gd name="T39" fmla="*/ 336 h 953"/>
                <a:gd name="T40" fmla="*/ 2023 w 2780"/>
                <a:gd name="T41" fmla="*/ 342 h 953"/>
                <a:gd name="T42" fmla="*/ 1955 w 2780"/>
                <a:gd name="T43" fmla="*/ 336 h 953"/>
                <a:gd name="T44" fmla="*/ 1919 w 2780"/>
                <a:gd name="T45" fmla="*/ 330 h 953"/>
                <a:gd name="T46" fmla="*/ 1907 w 2780"/>
                <a:gd name="T47" fmla="*/ 342 h 953"/>
                <a:gd name="T48" fmla="*/ 1895 w 2780"/>
                <a:gd name="T49" fmla="*/ 354 h 953"/>
                <a:gd name="T50" fmla="*/ 1865 w 2780"/>
                <a:gd name="T51" fmla="*/ 360 h 953"/>
                <a:gd name="T52" fmla="*/ 1806 w 2780"/>
                <a:gd name="T53" fmla="*/ 342 h 953"/>
                <a:gd name="T54" fmla="*/ 1782 w 2780"/>
                <a:gd name="T55" fmla="*/ 342 h 953"/>
                <a:gd name="T56" fmla="*/ 1758 w 2780"/>
                <a:gd name="T57" fmla="*/ 354 h 953"/>
                <a:gd name="T58" fmla="*/ 1691 w 2780"/>
                <a:gd name="T59" fmla="*/ 425 h 953"/>
                <a:gd name="T60" fmla="*/ 1649 w 2780"/>
                <a:gd name="T61" fmla="*/ 569 h 953"/>
                <a:gd name="T62" fmla="*/ 1649 w 2780"/>
                <a:gd name="T63" fmla="*/ 593 h 953"/>
                <a:gd name="T64" fmla="*/ 1655 w 2780"/>
                <a:gd name="T65" fmla="*/ 641 h 953"/>
                <a:gd name="T66" fmla="*/ 1673 w 2780"/>
                <a:gd name="T67" fmla="*/ 659 h 953"/>
                <a:gd name="T68" fmla="*/ 1667 w 2780"/>
                <a:gd name="T69" fmla="*/ 671 h 953"/>
                <a:gd name="T70" fmla="*/ 1655 w 2780"/>
                <a:gd name="T71" fmla="*/ 683 h 953"/>
                <a:gd name="T72" fmla="*/ 1577 w 2780"/>
                <a:gd name="T73" fmla="*/ 689 h 953"/>
                <a:gd name="T74" fmla="*/ 1500 w 2780"/>
                <a:gd name="T75" fmla="*/ 629 h 953"/>
                <a:gd name="T76" fmla="*/ 1361 w 2780"/>
                <a:gd name="T77" fmla="*/ 587 h 953"/>
                <a:gd name="T78" fmla="*/ 1212 w 2780"/>
                <a:gd name="T79" fmla="*/ 671 h 953"/>
                <a:gd name="T80" fmla="*/ 1037 w 2780"/>
                <a:gd name="T81" fmla="*/ 731 h 953"/>
                <a:gd name="T82" fmla="*/ 834 w 2780"/>
                <a:gd name="T83" fmla="*/ 743 h 953"/>
                <a:gd name="T84" fmla="*/ 642 w 2780"/>
                <a:gd name="T85" fmla="*/ 701 h 953"/>
                <a:gd name="T86" fmla="*/ 582 w 2780"/>
                <a:gd name="T87" fmla="*/ 695 h 953"/>
                <a:gd name="T88" fmla="*/ 570 w 2780"/>
                <a:gd name="T89" fmla="*/ 701 h 953"/>
                <a:gd name="T90" fmla="*/ 534 w 2780"/>
                <a:gd name="T91" fmla="*/ 731 h 953"/>
                <a:gd name="T92" fmla="*/ 443 w 2780"/>
                <a:gd name="T93" fmla="*/ 809 h 953"/>
                <a:gd name="T94" fmla="*/ 413 w 2780"/>
                <a:gd name="T95" fmla="*/ 821 h 953"/>
                <a:gd name="T96" fmla="*/ 389 w 2780"/>
                <a:gd name="T97" fmla="*/ 821 h 953"/>
                <a:gd name="T98" fmla="*/ 342 w 2780"/>
                <a:gd name="T99" fmla="*/ 827 h 953"/>
                <a:gd name="T100" fmla="*/ 216 w 2780"/>
                <a:gd name="T101" fmla="*/ 851 h 953"/>
                <a:gd name="T102" fmla="*/ 180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843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endParaRPr lang="en-US"/>
            </a:p>
          </p:txBody>
        </p:sp>
        <p:sp>
          <p:nvSpPr>
            <p:cNvPr id="4198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8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199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200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sp>
          <p:nvSpPr>
            <p:cNvPr id="4200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xmlns="" w="9525">
                  <a:solidFill>
                    <a:srgbClr val="FF6FB8"/>
                  </a:solidFill>
                  <a:prstDash val="solid"/>
                  <a:round/>
                  <a:headEnd/>
                  <a:tailEnd/>
                </a14:hiddenLine>
              </a:ext>
            </a:extLst>
          </p:spPr>
          <p:txBody>
            <a:bodyPr/>
            <a:lstStyle/>
            <a:p>
              <a:pPr>
                <a:defRPr/>
              </a:pPr>
              <a:endParaRPr lang="pt-BR" dirty="0">
                <a:latin typeface="Verdana" panose="020B0604030504040204" pitchFamily="34" charset="0"/>
              </a:endParaRPr>
            </a:p>
          </p:txBody>
        </p:sp>
      </p:grpSp>
      <p:sp>
        <p:nvSpPr>
          <p:cNvPr id="4200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pt-BR" smtClean="0"/>
              <a:t>Click to edit Master title style</a:t>
            </a:r>
          </a:p>
        </p:txBody>
      </p:sp>
      <p:sp>
        <p:nvSpPr>
          <p:cNvPr id="4200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Verdana" panose="020B0604030504040204" pitchFamily="34" charset="0"/>
              </a:defRPr>
            </a:lvl1pPr>
          </a:lstStyle>
          <a:p>
            <a:pPr>
              <a:defRPr/>
            </a:pPr>
            <a:endParaRPr lang="en-US" altLang="pt-BR"/>
          </a:p>
        </p:txBody>
      </p:sp>
      <p:sp>
        <p:nvSpPr>
          <p:cNvPr id="4200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Verdana" panose="020B0604030504040204" pitchFamily="34" charset="0"/>
              </a:defRPr>
            </a:lvl1pPr>
          </a:lstStyle>
          <a:p>
            <a:pPr>
              <a:defRPr/>
            </a:pPr>
            <a:endParaRPr lang="en-US" altLang="pt-BR"/>
          </a:p>
        </p:txBody>
      </p:sp>
      <p:sp>
        <p:nvSpPr>
          <p:cNvPr id="4200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pPr>
              <a:defRPr/>
            </a:pPr>
            <a:fld id="{2CE9A119-7CF0-0B4F-BA48-DF06B7DE1C61}" type="slidenum">
              <a:rPr lang="en-US" altLang="pt-BR"/>
              <a:pPr>
                <a:defRPr/>
              </a:pPr>
              <a:t>‹Nr.›</a:t>
            </a:fld>
            <a:endParaRPr lang="en-US" altLang="pt-BR" dirty="0"/>
          </a:p>
        </p:txBody>
      </p:sp>
      <p:sp>
        <p:nvSpPr>
          <p:cNvPr id="4200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Tree>
  </p:cSld>
  <p:clrMap bg1="dk2" tx1="lt1" bg2="dk1" tx2="lt2" accent1="accent1" accent2="accent2" accent3="accent3" accent4="accent4" accent5="accent5" accent6="accent6" hlink="hlink" folHlink="folHlink"/>
  <p:sldLayoutIdLst>
    <p:sldLayoutId id="2147483768"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hf hdr="0" ftr="0" dt="0"/>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70000"/>
        <a:buFont typeface="Wingdings"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70000"/>
        <a:buFont typeface="Wingdings"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381000" y="5943600"/>
            <a:ext cx="4343400"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Tx/>
              <a:buNone/>
              <a:defRPr/>
            </a:pPr>
            <a:r>
              <a:rPr lang="en-US" altLang="pt-BR" sz="2400" dirty="0" smtClean="0">
                <a:solidFill>
                  <a:srgbClr val="FFFFFF"/>
                </a:solidFill>
                <a:latin typeface="Calibri" charset="0"/>
              </a:rPr>
              <a:t>von Ardis Dick </a:t>
            </a:r>
            <a:r>
              <a:rPr lang="en-US" altLang="pt-BR" sz="2400" dirty="0" err="1" smtClean="0">
                <a:solidFill>
                  <a:srgbClr val="FFFFFF"/>
                </a:solidFill>
                <a:latin typeface="Calibri" charset="0"/>
              </a:rPr>
              <a:t>Stenbakken</a:t>
            </a:r>
            <a:endParaRPr lang="en-US" altLang="pt-BR" sz="2400" dirty="0" smtClean="0">
              <a:solidFill>
                <a:srgbClr val="FFFFFF"/>
              </a:solidFill>
              <a:latin typeface="Calibri" charset="0"/>
            </a:endParaRPr>
          </a:p>
        </p:txBody>
      </p:sp>
      <p:sp>
        <p:nvSpPr>
          <p:cNvPr id="5123" name="Retângulo 1"/>
          <p:cNvSpPr>
            <a:spLocks noChangeArrowheads="1"/>
          </p:cNvSpPr>
          <p:nvPr/>
        </p:nvSpPr>
        <p:spPr bwMode="auto">
          <a:xfrm>
            <a:off x="428596" y="2643182"/>
            <a:ext cx="685800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spcBef>
                <a:spcPct val="50000"/>
              </a:spcBef>
              <a:defRPr/>
            </a:pPr>
            <a:r>
              <a:rPr lang="en-US" altLang="pt-BR" sz="3600" b="1" spc="-150" dirty="0" smtClean="0">
                <a:solidFill>
                  <a:srgbClr val="FFFFFF"/>
                </a:solidFill>
                <a:effectLst>
                  <a:outerShdw blurRad="38100" dist="38100" dir="2700000" algn="tl">
                    <a:srgbClr val="000000">
                      <a:alpha val="43137"/>
                    </a:srgbClr>
                  </a:outerShdw>
                </a:effectLst>
                <a:latin typeface="Caecilia LT Roman" charset="0"/>
                <a:ea typeface="Caecilia LT Roman" charset="0"/>
                <a:cs typeface="Caecilia LT Roman" charset="0"/>
              </a:rPr>
              <a:t>IST EINE VOLLWERTIGE ZAHL</a:t>
            </a:r>
          </a:p>
        </p:txBody>
      </p:sp>
      <p:sp>
        <p:nvSpPr>
          <p:cNvPr id="18436" name="Retângulo 2"/>
          <p:cNvSpPr>
            <a:spLocks noChangeArrowheads="1"/>
          </p:cNvSpPr>
          <p:nvPr/>
        </p:nvSpPr>
        <p:spPr bwMode="auto">
          <a:xfrm>
            <a:off x="76200" y="338138"/>
            <a:ext cx="842489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spcBef>
                <a:spcPct val="0"/>
              </a:spcBef>
              <a:buClrTx/>
              <a:buSzTx/>
              <a:buFontTx/>
              <a:buNone/>
            </a:pPr>
            <a:r>
              <a:rPr lang="en-US" altLang="pt-BR" sz="8000" b="1" spc="-150" dirty="0" smtClean="0">
                <a:solidFill>
                  <a:srgbClr val="FFFFFF"/>
                </a:solidFill>
                <a:effectLst>
                  <a:outerShdw blurRad="38100" dist="38100" dir="2700000" algn="tl">
                    <a:srgbClr val="000000">
                      <a:alpha val="43137"/>
                    </a:srgbClr>
                  </a:outerShdw>
                </a:effectLst>
                <a:latin typeface="Caecilia LT Roman" charset="0"/>
                <a:ea typeface="Avenir Book" charset="0"/>
                <a:cs typeface="Avenir Book" charset="0"/>
              </a:rPr>
              <a:t> DIE</a:t>
            </a:r>
            <a:r>
              <a:rPr lang="en-US" altLang="pt-BR" sz="18000" dirty="0" smtClean="0">
                <a:solidFill>
                  <a:srgbClr val="F24282"/>
                </a:solidFill>
                <a:latin typeface="Avenir Book" charset="0"/>
                <a:ea typeface="Avenir Book" charset="0"/>
                <a:cs typeface="Avenir Book" charset="0"/>
              </a:rPr>
              <a:t>EINS</a:t>
            </a:r>
            <a:endParaRPr lang="pt-BR" altLang="pt-BR" sz="18000" dirty="0">
              <a:solidFill>
                <a:srgbClr val="F24282"/>
              </a:solidFill>
              <a:latin typeface="Avenir Book" charset="0"/>
              <a:ea typeface="Avenir Book" charset="0"/>
              <a:cs typeface="Avenir Book" charset="0"/>
            </a:endParaRPr>
          </a:p>
        </p:txBody>
      </p:sp>
      <p:pic>
        <p:nvPicPr>
          <p:cNvPr id="18437"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8305800" y="6380163"/>
            <a:ext cx="684213" cy="477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571868" y="762000"/>
            <a:ext cx="5114932" cy="4530725"/>
          </a:xfrm>
        </p:spPr>
        <p:txBody>
          <a:bodyPr/>
          <a:lstStyle/>
          <a:p>
            <a:pPr marL="0" indent="0" algn="ctr" eaLnBrk="1" hangingPunct="1">
              <a:buFont typeface="Wingdings" panose="05000000000000000000" pitchFamily="2" charset="2"/>
              <a:buNone/>
              <a:defRPr/>
            </a:pP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Das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Einzige</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was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schlimmer</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ist</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als</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alleinstehend</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zu</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sein</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das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ist</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wenn</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man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kein</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Alleinstehender</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ist</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aber</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es</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sich</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wünscht</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allein</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zu</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24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sein</a:t>
            </a:r>
            <a:r>
              <a:rPr lang="en-US" altLang="pt-BR" sz="24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3571868" y="2143116"/>
            <a:ext cx="5457832" cy="4093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ARBEITSSTELLE</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KIRCHENGEMEINDE</a:t>
            </a:r>
            <a:endPar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endParaRP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GEBET UND BIBELSTUDIUM</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DIENST FÜR GOTT</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FREUNDSCHAFT MIT SINGLES</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FREUNDSCHAFT MIT EHELEUTEN</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SOZIALER BEREICH DES LEBENS      </a:t>
            </a:r>
          </a:p>
          <a:p>
            <a:pPr marL="342900" indent="-342900" eaLnBrk="1" hangingPunct="1">
              <a:spcBef>
                <a:spcPct val="50000"/>
              </a:spcBef>
              <a:buClrTx/>
              <a:buNone/>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     (EINSCHLIESSLICH PARTNERSUCHE)</a:t>
            </a:r>
          </a:p>
          <a:p>
            <a:pPr marL="342900" indent="-342900" eaLnBrk="1" hangingPunct="1">
              <a:spcBef>
                <a:spcPct val="50000"/>
              </a:spcBef>
              <a:buClrTx/>
              <a:buFont typeface="Arial" panose="020B0604020202020204" pitchFamily="34" charset="0"/>
              <a:buChar char="•"/>
              <a:defRPr/>
            </a:pPr>
            <a:r>
              <a:rPr lang="en-US" altLang="pt-BR" sz="2000" dirty="0" smtClean="0">
                <a:solidFill>
                  <a:srgbClr val="002060"/>
                </a:solidFill>
                <a:effectLst>
                  <a:outerShdw blurRad="38100" dist="38100" dir="2700000" algn="tl">
                    <a:srgbClr val="000000">
                      <a:alpha val="43137"/>
                    </a:srgbClr>
                  </a:outerShdw>
                </a:effectLst>
                <a:latin typeface="Avenir Book" charset="0"/>
                <a:ea typeface="Avenir Book" charset="0"/>
                <a:cs typeface="Avenir Book" charset="0"/>
              </a:rPr>
              <a:t>FREIZEIT</a:t>
            </a:r>
          </a:p>
        </p:txBody>
      </p:sp>
      <p:sp>
        <p:nvSpPr>
          <p:cNvPr id="15365" name="Text Box 6"/>
          <p:cNvSpPr txBox="1">
            <a:spLocks noChangeArrowheads="1"/>
          </p:cNvSpPr>
          <p:nvPr/>
        </p:nvSpPr>
        <p:spPr bwMode="auto">
          <a:xfrm>
            <a:off x="3214678" y="857233"/>
            <a:ext cx="5853122"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FARBEN FÜR DEINE WELT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6387" name="Text Box 4"/>
          <p:cNvSpPr txBox="1">
            <a:spLocks noChangeArrowheads="1"/>
          </p:cNvSpPr>
          <p:nvPr/>
        </p:nvSpPr>
        <p:spPr bwMode="auto">
          <a:xfrm>
            <a:off x="4000496" y="2057400"/>
            <a:ext cx="4533904" cy="3693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Lieber</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Gott</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t>
            </a:r>
          </a:p>
          <a:p>
            <a:pPr algn="ctr" eaLnBrk="1" hangingPunct="1">
              <a:spcBef>
                <a:spcPct val="50000"/>
              </a:spcBef>
              <a:buClrTx/>
              <a:buSzTx/>
              <a:buFontTx/>
              <a:buNone/>
              <a:defRPr/>
            </a:pP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seit</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ich</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von Dir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erfahren</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habe</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fühle</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ich</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mich</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nicht</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mehr</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b="1"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einsam</a:t>
            </a:r>
            <a:r>
              <a:rPr lang="en-US" altLang="pt-BR" sz="36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t>
            </a:r>
          </a:p>
          <a:p>
            <a:pPr algn="ctr" eaLnBrk="1" hangingPunct="1">
              <a:spcBef>
                <a:spcPct val="50000"/>
              </a:spcBef>
              <a:buClrTx/>
              <a:buSzTx/>
              <a:buFontTx/>
              <a:buNone/>
              <a:defRPr/>
            </a:pPr>
            <a:r>
              <a:rPr lang="en-US" altLang="pt-BR" sz="2400" i="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Barbara</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457200" y="700088"/>
            <a:ext cx="6972320" cy="1661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n-US" altLang="pt-BR" b="1"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Vermeide</a:t>
            </a: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b="1"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es</a:t>
            </a: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b="1"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Einsiedler</a:t>
            </a: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b="1"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zu</a:t>
            </a: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b="1"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werden</a:t>
            </a: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p>
          <a:p>
            <a:pPr eaLnBrk="1" hangingPunct="1">
              <a:spcBef>
                <a:spcPct val="50000"/>
              </a:spcBef>
              <a:buClrTx/>
              <a:buSzTx/>
              <a:buFontTx/>
              <a:buNone/>
              <a:defRPr/>
            </a:pPr>
            <a:r>
              <a:rPr lang="en-US" sz="2000" dirty="0" smtClean="0">
                <a:solidFill>
                  <a:schemeClr val="accent3">
                    <a:lumMod val="50000"/>
                  </a:schemeClr>
                </a:solidFill>
                <a:latin typeface="Avenir Book" charset="0"/>
              </a:rPr>
              <a:t>“</a:t>
            </a:r>
            <a:r>
              <a:rPr lang="de-DE" sz="2000" dirty="0" smtClean="0">
                <a:solidFill>
                  <a:srgbClr val="000000"/>
                </a:solidFill>
                <a:latin typeface="Avenir Book"/>
              </a:rPr>
              <a:t>Rede dir nicht ein, dass du lieber zu Hause bleibst          und ein gutes Buch liest, als mit jemand anderem          etwas zu unternehmen.</a:t>
            </a:r>
            <a:endParaRPr lang="en-US" altLang="pt-BR" sz="2000" dirty="0" smtClean="0">
              <a:solidFill>
                <a:srgbClr val="000000"/>
              </a:solidFill>
              <a:latin typeface="Avenir Book"/>
              <a:ea typeface="Avenir Book" charset="0"/>
              <a:cs typeface="Avenir Book" charset="0"/>
            </a:endParaRPr>
          </a:p>
        </p:txBody>
      </p:sp>
      <p:sp>
        <p:nvSpPr>
          <p:cNvPr id="17412" name="Text Box 5"/>
          <p:cNvSpPr txBox="1">
            <a:spLocks noChangeArrowheads="1"/>
          </p:cNvSpPr>
          <p:nvPr/>
        </p:nvSpPr>
        <p:spPr bwMode="auto">
          <a:xfrm>
            <a:off x="454025" y="2286000"/>
            <a:ext cx="6784975" cy="3185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de-DE" sz="2000" dirty="0" smtClean="0">
                <a:solidFill>
                  <a:srgbClr val="000000"/>
                </a:solidFill>
                <a:latin typeface="Avenir Book"/>
              </a:rPr>
              <a:t>Zu viele junge Menschen verpassen so viel im Leben,  weil sie Angst davor haben, ganz unterschiedliche Freundschaften einzugehen. Sie sind mit der Jagd       nach dem richtigen Partner so beschäftigt,                       dass sie den Segen verpassen, während dieser Zeit   auch gute Freunde zu haben</a:t>
            </a:r>
            <a:r>
              <a:rPr lang="en-US" altLang="pt-BR" sz="2000" dirty="0" smtClean="0">
                <a:solidFill>
                  <a:schemeClr val="accent3">
                    <a:lumMod val="50000"/>
                  </a:schemeClr>
                </a:solidFill>
                <a:latin typeface="Avenir Book" charset="0"/>
                <a:ea typeface="Avenir Book" charset="0"/>
                <a:cs typeface="Avenir Book" charset="0"/>
              </a:rPr>
              <a:t>.”</a:t>
            </a:r>
          </a:p>
          <a:p>
            <a:pPr eaLnBrk="1" hangingPunct="1">
              <a:spcBef>
                <a:spcPct val="50000"/>
              </a:spcBef>
              <a:buClrTx/>
              <a:buSzTx/>
              <a:buFontTx/>
              <a:buNone/>
              <a:defRPr/>
            </a:pPr>
            <a:endParaRPr lang="en-US" altLang="pt-BR" sz="2000" dirty="0" smtClean="0">
              <a:solidFill>
                <a:schemeClr val="accent3">
                  <a:lumMod val="50000"/>
                </a:schemeClr>
              </a:solidFill>
              <a:latin typeface="Avenir Book" charset="0"/>
              <a:ea typeface="Avenir Book" charset="0"/>
              <a:cs typeface="Avenir Book" charset="0"/>
            </a:endParaRPr>
          </a:p>
          <a:p>
            <a:pPr eaLnBrk="1" hangingPunct="1">
              <a:spcBef>
                <a:spcPct val="50000"/>
              </a:spcBef>
              <a:buClrTx/>
              <a:buSzTx/>
              <a:buFontTx/>
              <a:buNone/>
              <a:defRPr/>
            </a:pPr>
            <a:endParaRPr lang="en-US" altLang="pt-BR" sz="2000" dirty="0" smtClean="0">
              <a:solidFill>
                <a:schemeClr val="accent3">
                  <a:lumMod val="50000"/>
                </a:schemeClr>
              </a:solidFill>
              <a:latin typeface="Avenir Book" charset="0"/>
              <a:ea typeface="Avenir Book" charset="0"/>
              <a:cs typeface="Avenir Book" charset="0"/>
            </a:endParaRPr>
          </a:p>
          <a:p>
            <a:pPr eaLnBrk="1" hangingPunct="1">
              <a:spcBef>
                <a:spcPct val="50000"/>
              </a:spcBef>
              <a:buClrTx/>
              <a:buSzTx/>
              <a:buFontTx/>
              <a:buNone/>
              <a:defRPr/>
            </a:pPr>
            <a:r>
              <a:rPr lang="en-US" altLang="pt-BR" sz="1400" dirty="0" smtClean="0">
                <a:solidFill>
                  <a:schemeClr val="accent3">
                    <a:lumMod val="50000"/>
                  </a:schemeClr>
                </a:solidFill>
                <a:latin typeface="Avenir Book" charset="0"/>
                <a:ea typeface="Avenir Book" charset="0"/>
                <a:cs typeface="Avenir Book" charset="0"/>
              </a:rPr>
              <a:t>Dr. Kay </a:t>
            </a:r>
            <a:r>
              <a:rPr lang="en-US" altLang="pt-BR" sz="1400" dirty="0" err="1" smtClean="0">
                <a:solidFill>
                  <a:schemeClr val="accent3">
                    <a:lumMod val="50000"/>
                  </a:schemeClr>
                </a:solidFill>
                <a:latin typeface="Avenir Book" charset="0"/>
                <a:ea typeface="Avenir Book" charset="0"/>
                <a:cs typeface="Avenir Book" charset="0"/>
              </a:rPr>
              <a:t>Kuzma</a:t>
            </a:r>
            <a:r>
              <a:rPr lang="en-US" altLang="pt-BR" sz="1400" dirty="0" smtClean="0">
                <a:solidFill>
                  <a:schemeClr val="accent3">
                    <a:lumMod val="50000"/>
                  </a:schemeClr>
                </a:solidFill>
                <a:latin typeface="Avenir Book" charset="0"/>
                <a:ea typeface="Avenir Book" charset="0"/>
                <a:cs typeface="Avenir Book" charset="0"/>
              </a:rPr>
              <a:t>, </a:t>
            </a:r>
            <a:r>
              <a:rPr lang="en-US" altLang="pt-BR" sz="1400" i="1" dirty="0" smtClean="0">
                <a:solidFill>
                  <a:schemeClr val="accent3">
                    <a:lumMod val="50000"/>
                  </a:schemeClr>
                </a:solidFill>
                <a:latin typeface="Avenir Book" charset="0"/>
                <a:ea typeface="Avenir Book" charset="0"/>
                <a:cs typeface="Avenir Book" charset="0"/>
              </a:rPr>
              <a:t>When You Are Serious About Love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5257800" y="1142984"/>
            <a:ext cx="3048000" cy="51398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dirty="0" smtClean="0">
                <a:solidFill>
                  <a:schemeClr val="accent3">
                    <a:lumMod val="50000"/>
                  </a:schemeClr>
                </a:solidFill>
                <a:latin typeface="Calibri" panose="020F0502020204030204" pitchFamily="34" charset="0"/>
              </a:rPr>
              <a:t>“</a:t>
            </a:r>
            <a:r>
              <a:rPr lang="de-DE" sz="2400" dirty="0" smtClean="0">
                <a:solidFill>
                  <a:srgbClr val="000000"/>
                </a:solidFill>
                <a:latin typeface="Calibri" pitchFamily="34" charset="0"/>
              </a:rPr>
              <a:t>Das </a:t>
            </a:r>
            <a:r>
              <a:rPr lang="de-DE" sz="2400" dirty="0" err="1" smtClean="0">
                <a:solidFill>
                  <a:srgbClr val="000000"/>
                </a:solidFill>
                <a:latin typeface="Calibri" pitchFamily="34" charset="0"/>
              </a:rPr>
              <a:t>Glücklichsein</a:t>
            </a:r>
            <a:r>
              <a:rPr lang="de-DE" sz="2400" dirty="0" smtClean="0">
                <a:solidFill>
                  <a:srgbClr val="000000"/>
                </a:solidFill>
                <a:latin typeface="Calibri" pitchFamily="34" charset="0"/>
              </a:rPr>
              <a:t> ist wie ein Schmetterling. Je mehr du ihm nachjagst, desto mehr wird er vor dir fliehen. Aber wenn du dich anderen Dingen zuwendest, kommt er von ganz allein und lässt sich sanft auf deiner Schulter nieder</a:t>
            </a:r>
            <a:r>
              <a:rPr lang="en-US" altLang="pt-BR" sz="2400" dirty="0" smtClean="0">
                <a:solidFill>
                  <a:schemeClr val="accent3">
                    <a:lumMod val="50000"/>
                  </a:schemeClr>
                </a:solidFill>
                <a:latin typeface="Calibri" panose="020F0502020204030204" pitchFamily="34" charset="0"/>
              </a:rPr>
              <a:t>.”</a:t>
            </a:r>
          </a:p>
          <a:p>
            <a:pPr algn="ctr" eaLnBrk="1" hangingPunct="1">
              <a:lnSpc>
                <a:spcPct val="150000"/>
              </a:lnSpc>
              <a:spcBef>
                <a:spcPct val="50000"/>
              </a:spcBef>
              <a:buClrTx/>
              <a:buSzTx/>
              <a:buFontTx/>
              <a:buNone/>
              <a:defRPr/>
            </a:pPr>
            <a:r>
              <a:rPr lang="en-US" altLang="pt-BR" sz="2000" dirty="0" smtClean="0">
                <a:solidFill>
                  <a:schemeClr val="accent3">
                    <a:lumMod val="50000"/>
                  </a:schemeClr>
                </a:solidFill>
                <a:latin typeface="Calibri" panose="020F0502020204030204" pitchFamily="34" charset="0"/>
              </a:rPr>
              <a:t>Nathaniel Hawthorne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533400" y="1644650"/>
            <a:ext cx="6967558"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eaLnBrk="1" hangingPunct="1">
              <a:spcBef>
                <a:spcPct val="50000"/>
              </a:spcBef>
              <a:defRPr/>
            </a:pPr>
            <a:r>
              <a:rPr lang="en-US" altLang="pt-BR" sz="2400" dirty="0" smtClean="0">
                <a:solidFill>
                  <a:srgbClr val="002060"/>
                </a:solidFill>
                <a:latin typeface="Calibri" charset="0"/>
              </a:rPr>
              <a:t>“</a:t>
            </a:r>
            <a:r>
              <a:rPr lang="de-DE" sz="2400" dirty="0" smtClean="0">
                <a:solidFill>
                  <a:srgbClr val="000000"/>
                </a:solidFill>
                <a:latin typeface="Calibri" pitchFamily="34" charset="0"/>
              </a:rPr>
              <a:t>Ich bin davon überzeugt, dass die Ehe der krönende Akt der Schöpfung war. Gott gab den Menschen die Ehe als eine Hilfe, um ihnen die ewige Einheit der dreifaltigen Gottheit begreiflich zu machen und seine Beziehung zum Menschen zu symbolisieren</a:t>
            </a:r>
            <a:r>
              <a:rPr lang="en-US" altLang="pt-BR" sz="2400" dirty="0" smtClean="0">
                <a:solidFill>
                  <a:srgbClr val="002060"/>
                </a:solidFill>
                <a:latin typeface="Calibri" charset="0"/>
              </a:rPr>
              <a:t>.</a:t>
            </a:r>
          </a:p>
          <a:p>
            <a:pPr eaLnBrk="1" hangingPunct="1">
              <a:spcBef>
                <a:spcPct val="50000"/>
              </a:spcBef>
              <a:defRPr/>
            </a:pPr>
            <a:r>
              <a:rPr lang="de-DE" sz="2400" dirty="0" smtClean="0">
                <a:solidFill>
                  <a:srgbClr val="000000"/>
                </a:solidFill>
                <a:latin typeface="Calibri" pitchFamily="34" charset="0"/>
              </a:rPr>
              <a:t>Gott hätte kein besseres Symbol für das völlige </a:t>
            </a:r>
            <a:r>
              <a:rPr lang="de-DE" sz="2400" dirty="0" err="1" smtClean="0">
                <a:solidFill>
                  <a:srgbClr val="000000"/>
                </a:solidFill>
                <a:latin typeface="Calibri" pitchFamily="34" charset="0"/>
              </a:rPr>
              <a:t>Einssein</a:t>
            </a:r>
            <a:r>
              <a:rPr lang="de-DE" sz="2400" dirty="0" smtClean="0">
                <a:solidFill>
                  <a:srgbClr val="000000"/>
                </a:solidFill>
                <a:latin typeface="Calibri" pitchFamily="34" charset="0"/>
              </a:rPr>
              <a:t> gestalten können als den Geschlechtsakt. Zwei unterschiedliche Menschenwesen, ein Mann und eine Frau, verbinden sich in der höchsten und intimsten Form der menschlichen Liebe</a:t>
            </a:r>
            <a:r>
              <a:rPr lang="en-US" altLang="pt-BR" sz="2400" dirty="0" smtClean="0">
                <a:solidFill>
                  <a:srgbClr val="002060"/>
                </a:solidFill>
                <a:latin typeface="Calibri" charset="0"/>
              </a:rPr>
              <a:t>.</a:t>
            </a:r>
          </a:p>
        </p:txBody>
      </p:sp>
      <p:sp>
        <p:nvSpPr>
          <p:cNvPr id="2" name="Retângulo 1"/>
          <p:cNvSpPr/>
          <p:nvPr/>
        </p:nvSpPr>
        <p:spPr>
          <a:xfrm>
            <a:off x="500034" y="787400"/>
            <a:ext cx="8412442" cy="584775"/>
          </a:xfrm>
          <a:prstGeom prst="rect">
            <a:avLst/>
          </a:prstGeom>
        </p:spPr>
        <p:txBody>
          <a:bodyPr wrap="square">
            <a:spAutoFit/>
          </a:bodyPr>
          <a:lstStyle/>
          <a:p>
            <a:pPr eaLnBrk="1" hangingPunct="1">
              <a:spcBef>
                <a:spcPct val="50000"/>
              </a:spcBef>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WARUM GOTT DEN SEX ERFUNDEN HAT</a:t>
            </a:r>
            <a:endPar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571480"/>
            <a:ext cx="7924800" cy="54568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algn="ctr" eaLnBrk="1" hangingPunct="1">
              <a:spcBef>
                <a:spcPct val="50000"/>
              </a:spcBef>
              <a:defRPr/>
            </a:pPr>
            <a:r>
              <a:rPr lang="de-DE" sz="2200" dirty="0" smtClean="0">
                <a:solidFill>
                  <a:srgbClr val="FFFFFF"/>
                </a:solidFill>
                <a:latin typeface="Calibri" pitchFamily="34" charset="0"/>
              </a:rPr>
              <a:t>Um die unveränderliche Einheit der dreifaltigen Gottheit und die unveränderliche Beziehung Gottes zum Menschen zu symbolisieren, sollte die Ehe idealer Weise eine lebenslange Beziehung sein. Damit Männer und Frauen stets an ihre versprochene Loyalität zu dieser lebenslangen Einheit mit ihren Ehepartner erinnert werden,      schuf Gott den Geschlechtsakt </a:t>
            </a:r>
            <a:r>
              <a:rPr lang="en-US" altLang="pt-BR" sz="2200" dirty="0" smtClean="0">
                <a:solidFill>
                  <a:srgbClr val="FFFFFF"/>
                </a:solidFill>
                <a:latin typeface="Calibri" charset="0"/>
              </a:rPr>
              <a:t>…</a:t>
            </a:r>
          </a:p>
          <a:p>
            <a:pPr algn="ctr" eaLnBrk="1" hangingPunct="1">
              <a:spcBef>
                <a:spcPct val="50000"/>
              </a:spcBef>
              <a:defRPr/>
            </a:pPr>
            <a:r>
              <a:rPr lang="de-DE" sz="2200" dirty="0" smtClean="0">
                <a:solidFill>
                  <a:srgbClr val="FFFFFF"/>
                </a:solidFill>
                <a:latin typeface="Calibri" pitchFamily="34" charset="0"/>
              </a:rPr>
              <a:t>Denk nur: Es gibt nichts anderes in der ehelichen Beziehung, das eine so tiefe Bedeutung hat. Der Geschlechtsakt ist der einzige menschliche Akt, den Gott ausschließlich für einen Ehepartner reserviert hat. Und jedes Mal, wenn sie durch den Geschlechtsakt völlig eins miteinander werden ... erinnert es das Ehepaar an das lebenslang bindende Versprechen, das sie einander                gegeben haben</a:t>
            </a:r>
            <a:r>
              <a:rPr lang="en-US" altLang="pt-BR" sz="2200" dirty="0" smtClean="0">
                <a:solidFill>
                  <a:srgbClr val="FFFFFF"/>
                </a:solidFill>
                <a:latin typeface="Calibri" charset="0"/>
              </a:rPr>
              <a:t>.”</a:t>
            </a:r>
          </a:p>
          <a:p>
            <a:pPr algn="ctr" eaLnBrk="1" hangingPunct="1">
              <a:spcBef>
                <a:spcPct val="50000"/>
              </a:spcBef>
              <a:defRPr/>
            </a:pPr>
            <a:endParaRPr lang="en-US" altLang="pt-BR" sz="800" dirty="0" smtClean="0">
              <a:solidFill>
                <a:srgbClr val="FFFFFF"/>
              </a:solidFill>
              <a:latin typeface="Calibri" charset="0"/>
            </a:endParaRPr>
          </a:p>
          <a:p>
            <a:pPr eaLnBrk="1" hangingPunct="1">
              <a:lnSpc>
                <a:spcPct val="60000"/>
              </a:lnSpc>
              <a:spcBef>
                <a:spcPct val="50000"/>
              </a:spcBef>
              <a:defRPr/>
            </a:pPr>
            <a:r>
              <a:rPr lang="en-US" altLang="pt-BR" dirty="0" smtClean="0">
                <a:solidFill>
                  <a:srgbClr val="FFFFFF"/>
                </a:solidFill>
                <a:latin typeface="Calibri" charset="0"/>
              </a:rPr>
              <a:t>      Dr. Kay </a:t>
            </a:r>
            <a:r>
              <a:rPr lang="en-US" altLang="pt-BR" dirty="0" err="1" smtClean="0">
                <a:solidFill>
                  <a:srgbClr val="FFFFFF"/>
                </a:solidFill>
                <a:latin typeface="Calibri" charset="0"/>
              </a:rPr>
              <a:t>Kuzma</a:t>
            </a:r>
            <a:r>
              <a:rPr lang="en-US" altLang="pt-BR" dirty="0" smtClean="0">
                <a:solidFill>
                  <a:srgbClr val="FFFFFF"/>
                </a:solidFill>
                <a:latin typeface="Calibri" charset="0"/>
              </a:rPr>
              <a:t>, </a:t>
            </a:r>
          </a:p>
          <a:p>
            <a:pPr eaLnBrk="1" hangingPunct="1">
              <a:lnSpc>
                <a:spcPct val="60000"/>
              </a:lnSpc>
              <a:spcBef>
                <a:spcPct val="50000"/>
              </a:spcBef>
              <a:defRPr/>
            </a:pPr>
            <a:r>
              <a:rPr lang="en-US" altLang="pt-BR" i="1" dirty="0" smtClean="0">
                <a:solidFill>
                  <a:srgbClr val="FFFFFF"/>
                </a:solidFill>
                <a:latin typeface="Calibri" charset="0"/>
              </a:rPr>
              <a:t>      When You’re Serious About Love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381000" y="1752600"/>
            <a:ext cx="8477280" cy="4493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 typeface="Wingdings" charset="2"/>
              <a:buNone/>
              <a:defRPr/>
            </a:pPr>
            <a:r>
              <a:rPr lang="en-US" altLang="pt-BR" sz="2200" b="1" dirty="0" smtClean="0">
                <a:solidFill>
                  <a:srgbClr val="F62663"/>
                </a:solidFill>
                <a:latin typeface="Calibri" charset="0"/>
              </a:rPr>
              <a:t>2. Mose 20,15</a:t>
            </a:r>
            <a:r>
              <a:rPr lang="en-US" altLang="pt-BR" sz="2200" dirty="0" smtClean="0">
                <a:solidFill>
                  <a:srgbClr val="FFFFFF"/>
                </a:solidFill>
                <a:latin typeface="Calibri" charset="0"/>
              </a:rPr>
              <a:t>		Du </a:t>
            </a:r>
            <a:r>
              <a:rPr lang="en-US" altLang="pt-BR" sz="2200" dirty="0" err="1" smtClean="0">
                <a:solidFill>
                  <a:srgbClr val="FFFFFF"/>
                </a:solidFill>
                <a:latin typeface="Calibri" charset="0"/>
              </a:rPr>
              <a:t>sollst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nicht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stehlen</a:t>
            </a:r>
            <a:r>
              <a:rPr lang="en-US" altLang="pt-BR" sz="2200" dirty="0" smtClean="0">
                <a:solidFill>
                  <a:srgbClr val="FFFFFF"/>
                </a:solidFill>
                <a:latin typeface="Calibri" charset="0"/>
              </a:rPr>
              <a:t>.  (EB)</a:t>
            </a:r>
          </a:p>
          <a:p>
            <a:pPr eaLnBrk="1" hangingPunct="1">
              <a:spcBef>
                <a:spcPct val="50000"/>
              </a:spcBef>
              <a:buClrTx/>
              <a:buSzTx/>
              <a:buNone/>
              <a:defRPr/>
            </a:pPr>
            <a:r>
              <a:rPr lang="en-US" altLang="pt-BR" sz="2200" b="1" dirty="0" smtClean="0">
                <a:solidFill>
                  <a:srgbClr val="F62663"/>
                </a:solidFill>
                <a:latin typeface="Calibri" charset="0"/>
              </a:rPr>
              <a:t>2. Mose 20,14</a:t>
            </a:r>
            <a:r>
              <a:rPr lang="en-US" altLang="pt-BR" sz="2200" dirty="0" smtClean="0">
                <a:solidFill>
                  <a:srgbClr val="FFFFFF"/>
                </a:solidFill>
                <a:latin typeface="Calibri" charset="0"/>
              </a:rPr>
              <a:t>		Du </a:t>
            </a:r>
            <a:r>
              <a:rPr lang="en-US" altLang="pt-BR" sz="2200" dirty="0" err="1" smtClean="0">
                <a:solidFill>
                  <a:srgbClr val="FFFFFF"/>
                </a:solidFill>
                <a:latin typeface="Calibri" charset="0"/>
              </a:rPr>
              <a:t>sollst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nicht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ehebrechen</a:t>
            </a:r>
            <a:r>
              <a:rPr lang="en-US" altLang="pt-BR" sz="2200" dirty="0" smtClean="0">
                <a:solidFill>
                  <a:srgbClr val="FFFFFF"/>
                </a:solidFill>
                <a:latin typeface="Calibri" charset="0"/>
              </a:rPr>
              <a:t>. (EB)</a:t>
            </a:r>
          </a:p>
          <a:p>
            <a:pPr eaLnBrk="1" hangingPunct="1">
              <a:spcBef>
                <a:spcPct val="50000"/>
              </a:spcBef>
              <a:buClrTx/>
              <a:buSzTx/>
              <a:buNone/>
              <a:defRPr/>
            </a:pPr>
            <a:r>
              <a:rPr lang="en-US" altLang="pt-BR" sz="2200" b="1" dirty="0" smtClean="0">
                <a:solidFill>
                  <a:srgbClr val="F62663"/>
                </a:solidFill>
                <a:latin typeface="Calibri" charset="0"/>
              </a:rPr>
              <a:t>1. </a:t>
            </a:r>
            <a:r>
              <a:rPr lang="en-US" altLang="pt-BR" sz="2200" b="1" dirty="0" err="1" smtClean="0">
                <a:solidFill>
                  <a:srgbClr val="F62663"/>
                </a:solidFill>
                <a:latin typeface="Calibri" charset="0"/>
              </a:rPr>
              <a:t>Korinther</a:t>
            </a:r>
            <a:r>
              <a:rPr lang="en-US" altLang="pt-BR" sz="2200" b="1" dirty="0" smtClean="0">
                <a:solidFill>
                  <a:srgbClr val="F62663"/>
                </a:solidFill>
                <a:latin typeface="Calibri" charset="0"/>
              </a:rPr>
              <a:t> 6,13</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Der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Leib</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ist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nicht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für</a:t>
            </a:r>
            <a:r>
              <a:rPr lang="en-US" altLang="pt-BR" sz="2200" dirty="0" smtClean="0">
                <a:solidFill>
                  <a:srgbClr val="FFFFFF"/>
                </a:solidFill>
                <a:latin typeface="Calibri" charset="0"/>
              </a:rPr>
              <a:t> die </a:t>
            </a:r>
            <a:r>
              <a:rPr lang="en-US" altLang="pt-BR" sz="2200" dirty="0" err="1" smtClean="0">
                <a:solidFill>
                  <a:srgbClr val="FFFFFF"/>
                </a:solidFill>
                <a:latin typeface="Calibri" charset="0"/>
              </a:rPr>
              <a:t>Hurerei</a:t>
            </a:r>
            <a:r>
              <a:rPr lang="en-US" altLang="pt-BR" sz="2200" dirty="0" smtClean="0">
                <a:solidFill>
                  <a:srgbClr val="FFFFFF"/>
                </a:solidFill>
                <a:latin typeface="Calibri" charset="0"/>
              </a:rPr>
              <a:t>,  </a:t>
            </a:r>
            <a:br>
              <a:rPr lang="en-US" altLang="pt-BR" sz="2200" dirty="0" smtClean="0">
                <a:solidFill>
                  <a:srgbClr val="FFFFFF"/>
                </a:solidFill>
                <a:latin typeface="Calibri" charset="0"/>
              </a:rPr>
            </a:b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sondern</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für</a:t>
            </a:r>
            <a:r>
              <a:rPr lang="en-US" altLang="pt-BR" sz="2200" dirty="0" smtClean="0">
                <a:solidFill>
                  <a:srgbClr val="FFFFFF"/>
                </a:solidFill>
                <a:latin typeface="Calibri" charset="0"/>
              </a:rPr>
              <a:t> den </a:t>
            </a:r>
            <a:r>
              <a:rPr lang="en-US" altLang="pt-BR" sz="2200" dirty="0" err="1" smtClean="0">
                <a:solidFill>
                  <a:srgbClr val="FFFFFF"/>
                </a:solidFill>
                <a:latin typeface="Calibri" charset="0"/>
              </a:rPr>
              <a:t>Herrn</a:t>
            </a:r>
            <a:r>
              <a:rPr lang="en-US" altLang="pt-BR" sz="2200" dirty="0" smtClean="0">
                <a:solidFill>
                  <a:srgbClr val="FFFFFF"/>
                </a:solidFill>
                <a:latin typeface="Calibri" charset="0"/>
              </a:rPr>
              <a:t>. (EB)</a:t>
            </a:r>
          </a:p>
          <a:p>
            <a:pPr eaLnBrk="1" hangingPunct="1">
              <a:spcBef>
                <a:spcPct val="50000"/>
              </a:spcBef>
              <a:buClrTx/>
              <a:buSzTx/>
              <a:buNone/>
              <a:defRPr/>
            </a:pPr>
            <a:r>
              <a:rPr lang="en-US" altLang="pt-BR" sz="2200" b="1" dirty="0" smtClean="0">
                <a:solidFill>
                  <a:srgbClr val="F62663"/>
                </a:solidFill>
                <a:latin typeface="Calibri" charset="0"/>
              </a:rPr>
              <a:t>1. </a:t>
            </a:r>
            <a:r>
              <a:rPr lang="en-US" altLang="pt-BR" sz="2200" b="1" dirty="0" err="1" smtClean="0">
                <a:solidFill>
                  <a:srgbClr val="F62663"/>
                </a:solidFill>
                <a:latin typeface="Calibri" charset="0"/>
              </a:rPr>
              <a:t>Korinther</a:t>
            </a:r>
            <a:r>
              <a:rPr lang="en-US" altLang="pt-BR" sz="2200" b="1" dirty="0" smtClean="0">
                <a:solidFill>
                  <a:srgbClr val="F62663"/>
                </a:solidFill>
                <a:latin typeface="Calibri" charset="0"/>
              </a:rPr>
              <a:t> 6,18-19</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Flieht</a:t>
            </a:r>
            <a:r>
              <a:rPr lang="en-US" altLang="pt-BR" sz="2200" dirty="0" smtClean="0">
                <a:solidFill>
                  <a:srgbClr val="FFFFFF"/>
                </a:solidFill>
                <a:latin typeface="Calibri" charset="0"/>
              </a:rPr>
              <a:t> die </a:t>
            </a:r>
            <a:r>
              <a:rPr lang="en-US" altLang="pt-BR" sz="2200" dirty="0" err="1" smtClean="0">
                <a:solidFill>
                  <a:srgbClr val="FFFFFF"/>
                </a:solidFill>
                <a:latin typeface="Calibri" charset="0"/>
              </a:rPr>
              <a:t>Unzucht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wer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Unzucht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treibt</a:t>
            </a:r>
            <a:r>
              <a:rPr lang="en-US" altLang="pt-BR" sz="2200" dirty="0" smtClean="0">
                <a:solidFill>
                  <a:srgbClr val="FFFFFF"/>
                </a:solidFill>
                <a:latin typeface="Calibri" charset="0"/>
              </a:rPr>
              <a:t>, </a:t>
            </a:r>
            <a:br>
              <a:rPr lang="en-US" altLang="pt-BR" sz="2200" dirty="0" smtClean="0">
                <a:solidFill>
                  <a:srgbClr val="FFFFFF"/>
                </a:solidFill>
                <a:latin typeface="Calibri" charset="0"/>
              </a:rPr>
            </a:b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sündigt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gegen</a:t>
            </a:r>
            <a:r>
              <a:rPr lang="en-US" altLang="pt-BR" sz="2200" dirty="0" smtClean="0">
                <a:solidFill>
                  <a:srgbClr val="FFFFFF"/>
                </a:solidFill>
                <a:latin typeface="Calibri" charset="0"/>
              </a:rPr>
              <a:t> den </a:t>
            </a:r>
            <a:r>
              <a:rPr lang="en-US" altLang="pt-BR" sz="2200" dirty="0" err="1" smtClean="0">
                <a:solidFill>
                  <a:srgbClr val="FFFFFF"/>
                </a:solidFill>
                <a:latin typeface="Calibri" charset="0"/>
              </a:rPr>
              <a:t>eigenen</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Leib</a:t>
            </a:r>
            <a:r>
              <a:rPr lang="en-US" altLang="pt-BR" sz="2200" dirty="0" smtClean="0">
                <a:solidFill>
                  <a:srgbClr val="FFFFFF"/>
                </a:solidFill>
                <a:latin typeface="Calibri" charset="0"/>
              </a:rPr>
              <a:t>. </a:t>
            </a:r>
            <a:br>
              <a:rPr lang="en-US" altLang="pt-BR" sz="2200" dirty="0" smtClean="0">
                <a:solidFill>
                  <a:srgbClr val="FFFFFF"/>
                </a:solidFill>
                <a:latin typeface="Calibri" charset="0"/>
              </a:rPr>
            </a:br>
            <a:r>
              <a:rPr lang="en-US" altLang="pt-BR" sz="2200" dirty="0" smtClean="0">
                <a:solidFill>
                  <a:srgbClr val="FFFFFF"/>
                </a:solidFill>
                <a:latin typeface="Calibri" charset="0"/>
              </a:rPr>
              <a:t>			Oder </a:t>
            </a:r>
            <a:r>
              <a:rPr lang="en-US" altLang="pt-BR" sz="2200" dirty="0" err="1" smtClean="0">
                <a:solidFill>
                  <a:srgbClr val="FFFFFF"/>
                </a:solidFill>
                <a:latin typeface="Calibri" charset="0"/>
              </a:rPr>
              <a:t>wisst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ihr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nicht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dass</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euer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Leib</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ein</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Tempel</a:t>
            </a:r>
            <a:r>
              <a:rPr lang="en-US" altLang="pt-BR" sz="2200" dirty="0" smtClean="0">
                <a:solidFill>
                  <a:srgbClr val="FFFFFF"/>
                </a:solidFill>
                <a:latin typeface="Calibri" charset="0"/>
              </a:rPr>
              <a:t/>
            </a:r>
            <a:br>
              <a:rPr lang="en-US" altLang="pt-BR" sz="2200" dirty="0" smtClean="0">
                <a:solidFill>
                  <a:srgbClr val="FFFFFF"/>
                </a:solidFill>
                <a:latin typeface="Calibri" charset="0"/>
              </a:rPr>
            </a:br>
            <a:r>
              <a:rPr lang="en-US" altLang="pt-BR" sz="2200" dirty="0" smtClean="0">
                <a:solidFill>
                  <a:srgbClr val="FFFFFF"/>
                </a:solidFill>
                <a:latin typeface="Calibri" charset="0"/>
              </a:rPr>
              <a:t>			des </a:t>
            </a:r>
            <a:r>
              <a:rPr lang="en-US" altLang="pt-BR" sz="2200" dirty="0" err="1" smtClean="0">
                <a:solidFill>
                  <a:srgbClr val="FFFFFF"/>
                </a:solidFill>
                <a:latin typeface="Calibri" charset="0"/>
              </a:rPr>
              <a:t>Heiligen</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Geistes</a:t>
            </a:r>
            <a:r>
              <a:rPr lang="en-US" altLang="pt-BR" sz="2200" dirty="0" smtClean="0">
                <a:solidFill>
                  <a:srgbClr val="FFFFFF"/>
                </a:solidFill>
                <a:latin typeface="Calibri" charset="0"/>
              </a:rPr>
              <a:t> in </a:t>
            </a:r>
            <a:r>
              <a:rPr lang="en-US" altLang="pt-BR" sz="2200" dirty="0" err="1" smtClean="0">
                <a:solidFill>
                  <a:srgbClr val="FFFFFF"/>
                </a:solidFill>
                <a:latin typeface="Calibri" charset="0"/>
              </a:rPr>
              <a:t>euch</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ist</a:t>
            </a:r>
            <a:r>
              <a:rPr lang="en-US" altLang="pt-BR" sz="2200" dirty="0" smtClean="0">
                <a:solidFill>
                  <a:srgbClr val="FFFFFF"/>
                </a:solidFill>
                <a:latin typeface="Calibri" charset="0"/>
              </a:rPr>
              <a:t>, den </a:t>
            </a:r>
            <a:r>
              <a:rPr lang="en-US" altLang="pt-BR" sz="2200" dirty="0" err="1" smtClean="0">
                <a:solidFill>
                  <a:srgbClr val="FFFFFF"/>
                </a:solidFill>
                <a:latin typeface="Calibri" charset="0"/>
              </a:rPr>
              <a:t>ihr</a:t>
            </a:r>
            <a:r>
              <a:rPr lang="en-US" altLang="pt-BR" sz="2200" dirty="0" smtClean="0">
                <a:solidFill>
                  <a:srgbClr val="FFFFFF"/>
                </a:solidFill>
                <a:latin typeface="Calibri" charset="0"/>
              </a:rPr>
              <a:t> von </a:t>
            </a:r>
            <a:r>
              <a:rPr lang="en-US" altLang="pt-BR" sz="2200" dirty="0" err="1" smtClean="0">
                <a:solidFill>
                  <a:srgbClr val="FFFFFF"/>
                </a:solidFill>
                <a:latin typeface="Calibri" charset="0"/>
              </a:rPr>
              <a:t>Gott</a:t>
            </a:r>
            <a:r>
              <a:rPr lang="en-US" altLang="pt-BR" sz="2200" dirty="0" smtClean="0">
                <a:solidFill>
                  <a:srgbClr val="FFFFFF"/>
                </a:solidFill>
                <a:latin typeface="Calibri" charset="0"/>
              </a:rPr>
              <a:t/>
            </a:r>
            <a:br>
              <a:rPr lang="en-US" altLang="pt-BR" sz="2200" dirty="0" smtClean="0">
                <a:solidFill>
                  <a:srgbClr val="FFFFFF"/>
                </a:solidFill>
                <a:latin typeface="Calibri" charset="0"/>
              </a:rPr>
            </a:b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habt</a:t>
            </a:r>
            <a:r>
              <a:rPr lang="en-US" altLang="pt-BR" sz="2200" dirty="0" smtClean="0">
                <a:solidFill>
                  <a:srgbClr val="FFFFFF"/>
                </a:solidFill>
                <a:latin typeface="Calibri" charset="0"/>
              </a:rPr>
              <a:t>, und </a:t>
            </a:r>
            <a:r>
              <a:rPr lang="en-US" altLang="pt-BR" sz="2200" dirty="0" err="1" smtClean="0">
                <a:solidFill>
                  <a:srgbClr val="FFFFFF"/>
                </a:solidFill>
                <a:latin typeface="Calibri" charset="0"/>
              </a:rPr>
              <a:t>dass</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ihr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nicht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euch</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selbst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gehört</a:t>
            </a:r>
            <a:r>
              <a:rPr lang="en-US" altLang="pt-BR" sz="2200" dirty="0" smtClean="0">
                <a:solidFill>
                  <a:srgbClr val="FFFFFF"/>
                </a:solidFill>
                <a:latin typeface="Calibri" charset="0"/>
              </a:rPr>
              <a:t>? (EB)</a:t>
            </a:r>
          </a:p>
          <a:p>
            <a:pPr eaLnBrk="1" hangingPunct="1">
              <a:spcBef>
                <a:spcPct val="50000"/>
              </a:spcBef>
              <a:buClrTx/>
              <a:buSzTx/>
              <a:buNone/>
              <a:defRPr/>
            </a:pPr>
            <a:r>
              <a:rPr lang="en-US" altLang="pt-BR" sz="2200" b="1" dirty="0" smtClean="0">
                <a:solidFill>
                  <a:srgbClr val="F62663"/>
                </a:solidFill>
                <a:latin typeface="Calibri" charset="0"/>
              </a:rPr>
              <a:t>1. </a:t>
            </a:r>
            <a:r>
              <a:rPr lang="en-US" altLang="pt-BR" sz="2200" b="1" dirty="0" err="1" smtClean="0">
                <a:solidFill>
                  <a:srgbClr val="F62663"/>
                </a:solidFill>
                <a:latin typeface="Calibri" charset="0"/>
              </a:rPr>
              <a:t>Thessalonicher</a:t>
            </a:r>
            <a:r>
              <a:rPr lang="en-US" altLang="pt-BR" sz="2200" b="1" dirty="0" smtClean="0">
                <a:solidFill>
                  <a:srgbClr val="F62663"/>
                </a:solidFill>
                <a:latin typeface="Calibri" charset="0"/>
              </a:rPr>
              <a:t> 4,3    </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Denn</a:t>
            </a:r>
            <a:r>
              <a:rPr lang="en-US" altLang="pt-BR" sz="2200" dirty="0" smtClean="0">
                <a:solidFill>
                  <a:srgbClr val="FFFFFF"/>
                </a:solidFill>
                <a:latin typeface="Calibri" charset="0"/>
              </a:rPr>
              <a:t> dies </a:t>
            </a:r>
            <a:r>
              <a:rPr lang="en-US" altLang="pt-BR" sz="2200" dirty="0" err="1" smtClean="0">
                <a:solidFill>
                  <a:srgbClr val="FFFFFF"/>
                </a:solidFill>
                <a:latin typeface="Calibri" charset="0"/>
              </a:rPr>
              <a:t>ist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Gottes</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Wille</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eure</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Heiligung</a:t>
            </a:r>
            <a:r>
              <a:rPr lang="en-US" altLang="pt-BR" sz="2200" dirty="0" smtClean="0">
                <a:solidFill>
                  <a:srgbClr val="FFFFFF"/>
                </a:solidFill>
                <a:latin typeface="Calibri" charset="0"/>
              </a:rPr>
              <a:t>;</a:t>
            </a:r>
            <a:br>
              <a:rPr lang="en-US" altLang="pt-BR" sz="2200" dirty="0" smtClean="0">
                <a:solidFill>
                  <a:srgbClr val="FFFFFF"/>
                </a:solidFill>
                <a:latin typeface="Calibri" charset="0"/>
              </a:rPr>
            </a:b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dass</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ihr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euch</a:t>
            </a:r>
            <a:r>
              <a:rPr lang="en-US" altLang="pt-BR" sz="2200" dirty="0" smtClean="0">
                <a:solidFill>
                  <a:srgbClr val="FFFFFF"/>
                </a:solidFill>
                <a:latin typeface="Calibri" charset="0"/>
              </a:rPr>
              <a:t> von </a:t>
            </a:r>
            <a:r>
              <a:rPr lang="en-US" altLang="pt-BR" sz="2200" dirty="0" err="1" smtClean="0">
                <a:solidFill>
                  <a:srgbClr val="FFFFFF"/>
                </a:solidFill>
                <a:latin typeface="Calibri" charset="0"/>
              </a:rPr>
              <a:t>der</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Unzucht</a:t>
            </a:r>
            <a:r>
              <a:rPr lang="en-US" altLang="pt-BR" sz="2200" dirty="0" smtClean="0">
                <a:solidFill>
                  <a:srgbClr val="FFFFFF"/>
                </a:solidFill>
                <a:latin typeface="Calibri" charset="0"/>
              </a:rPr>
              <a:t> </a:t>
            </a:r>
            <a:r>
              <a:rPr lang="en-US" altLang="pt-BR" sz="2200" dirty="0" err="1" smtClean="0">
                <a:solidFill>
                  <a:srgbClr val="FFFFFF"/>
                </a:solidFill>
                <a:latin typeface="Calibri" charset="0"/>
              </a:rPr>
              <a:t>fernhaltet</a:t>
            </a:r>
            <a:r>
              <a:rPr lang="en-US" altLang="pt-BR" sz="2200" dirty="0" smtClean="0">
                <a:solidFill>
                  <a:srgbClr val="FFFFFF"/>
                </a:solidFill>
                <a:latin typeface="Calibri" charset="0"/>
              </a:rPr>
              <a:t>. (EB)</a:t>
            </a:r>
          </a:p>
        </p:txBody>
      </p:sp>
      <p:sp>
        <p:nvSpPr>
          <p:cNvPr id="2" name="Retângulo 1"/>
          <p:cNvSpPr/>
          <p:nvPr/>
        </p:nvSpPr>
        <p:spPr>
          <a:xfrm>
            <a:off x="428596" y="785794"/>
            <a:ext cx="6143668" cy="584775"/>
          </a:xfrm>
          <a:prstGeom prst="rect">
            <a:avLst/>
          </a:prstGeom>
        </p:spPr>
        <p:txBody>
          <a:bodyPr wrap="square">
            <a:spAutoFit/>
          </a:bodyPr>
          <a:lstStyle/>
          <a:p>
            <a:pPr eaLnBrk="1" hangingPunct="1">
              <a:spcBef>
                <a:spcPct val="50000"/>
              </a:spcBef>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WAS GOTT DARÜBER SAGT</a:t>
            </a:r>
            <a:endPar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1905000"/>
            <a:ext cx="8274050" cy="2492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Tx/>
              <a:buNone/>
              <a:defRPr/>
            </a:pPr>
            <a:r>
              <a:rPr lang="en-US" altLang="pt-BR" sz="2400" b="1" dirty="0" smtClean="0">
                <a:solidFill>
                  <a:srgbClr val="F62663"/>
                </a:solidFill>
                <a:latin typeface="Calibri" charset="0"/>
              </a:rPr>
              <a:t>1. </a:t>
            </a:r>
            <a:r>
              <a:rPr lang="en-US" altLang="pt-BR" sz="2400" b="1" dirty="0" err="1" smtClean="0">
                <a:solidFill>
                  <a:srgbClr val="F62663"/>
                </a:solidFill>
                <a:latin typeface="Calibri" charset="0"/>
              </a:rPr>
              <a:t>Thessalonicher</a:t>
            </a:r>
            <a:r>
              <a:rPr lang="en-US" altLang="pt-BR" sz="2400" b="1" dirty="0" smtClean="0">
                <a:solidFill>
                  <a:srgbClr val="F62663"/>
                </a:solidFill>
                <a:latin typeface="Calibri" charset="0"/>
              </a:rPr>
              <a:t> 4,4-6</a:t>
            </a:r>
          </a:p>
          <a:p>
            <a:pPr eaLnBrk="1" hangingPunct="1">
              <a:spcBef>
                <a:spcPct val="50000"/>
              </a:spcBef>
              <a:buClrTx/>
              <a:buSzTx/>
              <a:buFontTx/>
              <a:buNone/>
              <a:defRPr/>
            </a:pPr>
            <a:r>
              <a:rPr lang="de-DE" sz="2400" dirty="0" smtClean="0">
                <a:solidFill>
                  <a:srgbClr val="FFFFFF"/>
                </a:solidFill>
                <a:latin typeface="Calibri" pitchFamily="34" charset="0"/>
              </a:rPr>
              <a:t>Dies ist Gottes Wille ... dass jeder von euch [seinen eigenen Leib] in Heiligkeit und Ehrbarkeit zu [kontrollieren] wisse, nicht in Leidenschaft der Lust wie die Nationen, die Gott nicht kennen, dass er sich keine Übergriffe erlaube noch seinen Bruder in der Sache übervorteile.  (EB)</a:t>
            </a:r>
            <a:endParaRPr lang="en-US" altLang="pt-BR" sz="2400" dirty="0" smtClean="0">
              <a:latin typeface="Calibri" charset="0"/>
            </a:endParaRPr>
          </a:p>
        </p:txBody>
      </p:sp>
      <p:sp>
        <p:nvSpPr>
          <p:cNvPr id="19461" name="Text Box 5"/>
          <p:cNvSpPr txBox="1">
            <a:spLocks noChangeArrowheads="1"/>
          </p:cNvSpPr>
          <p:nvPr/>
        </p:nvSpPr>
        <p:spPr bwMode="auto">
          <a:xfrm>
            <a:off x="457200" y="4716463"/>
            <a:ext cx="7893050" cy="1749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spcBef>
                <a:spcPts val="1438"/>
              </a:spcBef>
              <a:buClrTx/>
              <a:buSzTx/>
              <a:buFontTx/>
              <a:buNone/>
              <a:defRPr/>
            </a:pPr>
            <a:r>
              <a:rPr lang="en-US" altLang="pt-BR" sz="2400" b="1" dirty="0" err="1" smtClean="0">
                <a:solidFill>
                  <a:srgbClr val="F62663"/>
                </a:solidFill>
                <a:latin typeface="Calibri" charset="0"/>
              </a:rPr>
              <a:t>Epheser</a:t>
            </a:r>
            <a:r>
              <a:rPr lang="en-US" altLang="pt-BR" sz="2400" b="1" dirty="0" smtClean="0">
                <a:solidFill>
                  <a:srgbClr val="F62663"/>
                </a:solidFill>
                <a:latin typeface="Calibri" charset="0"/>
              </a:rPr>
              <a:t> 5,3</a:t>
            </a:r>
          </a:p>
          <a:p>
            <a:pPr>
              <a:spcBef>
                <a:spcPts val="1438"/>
              </a:spcBef>
              <a:buClrTx/>
              <a:buSzTx/>
              <a:buFontTx/>
              <a:buNone/>
              <a:defRPr/>
            </a:pPr>
            <a:r>
              <a:rPr lang="de-DE" sz="2400" dirty="0" smtClean="0">
                <a:solidFill>
                  <a:srgbClr val="FFFFFF"/>
                </a:solidFill>
                <a:latin typeface="Calibri" pitchFamily="34" charset="0"/>
              </a:rPr>
              <a:t>Unzucht aber und alle Unreinheit oder Habsucht sollen nicht einmal unter euch genannt werden, wie es Heiligen geziemt.  (EB)</a:t>
            </a:r>
            <a:endParaRPr lang="en-US" altLang="pt-BR" sz="2400" dirty="0" smtClean="0">
              <a:solidFill>
                <a:srgbClr val="FFFFFF"/>
              </a:solidFill>
              <a:latin typeface="Calibri" pitchFamily="34" charset="0"/>
            </a:endParaRPr>
          </a:p>
        </p:txBody>
      </p:sp>
      <p:sp>
        <p:nvSpPr>
          <p:cNvPr id="2" name="Retângulo 1"/>
          <p:cNvSpPr/>
          <p:nvPr/>
        </p:nvSpPr>
        <p:spPr>
          <a:xfrm>
            <a:off x="457200" y="787400"/>
            <a:ext cx="6400816" cy="584775"/>
          </a:xfrm>
          <a:prstGeom prst="rect">
            <a:avLst/>
          </a:prstGeom>
        </p:spPr>
        <p:txBody>
          <a:bodyPr wrap="square">
            <a:spAutoFit/>
          </a:bodyPr>
          <a:lstStyle/>
          <a:p>
            <a:pPr eaLnBrk="1" hangingPunct="1">
              <a:spcBef>
                <a:spcPct val="50000"/>
              </a:spcBef>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WAS GOTT DARÜBER SAGT</a:t>
            </a:r>
            <a:endPar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14282" y="2286000"/>
            <a:ext cx="5653118" cy="212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457200" indent="-457200">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ALLEINSEIN</a:t>
            </a:r>
          </a:p>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SEXUELLE SEHNSÜCHTE</a:t>
            </a:r>
          </a:p>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PARTNERSCHAFT</a:t>
            </a:r>
          </a:p>
          <a:p>
            <a:pPr eaLnBrk="1" hangingPunct="1">
              <a:spcBef>
                <a:spcPct val="50000"/>
              </a:spcBef>
              <a:buClrTx/>
              <a:buSzTx/>
              <a:buFont typeface="Arial" charset="0"/>
              <a:buChar char="•"/>
              <a:defRPr/>
            </a:pPr>
            <a:r>
              <a:rPr lang="en-US" altLang="pt-BR" sz="2400" dirty="0" smtClean="0">
                <a:solidFill>
                  <a:srgbClr val="002060"/>
                </a:solidFill>
                <a:latin typeface="Avenir Book" charset="0"/>
                <a:ea typeface="Avenir Book" charset="0"/>
                <a:cs typeface="Avenir Book" charset="0"/>
              </a:rPr>
              <a:t>VOLLWERTIGES CHRISTSEIN</a:t>
            </a:r>
          </a:p>
        </p:txBody>
      </p:sp>
      <p:sp>
        <p:nvSpPr>
          <p:cNvPr id="2" name="Retângulo 1"/>
          <p:cNvSpPr/>
          <p:nvPr/>
        </p:nvSpPr>
        <p:spPr>
          <a:xfrm>
            <a:off x="304800" y="1397000"/>
            <a:ext cx="5943600" cy="584200"/>
          </a:xfrm>
          <a:prstGeom prst="rect">
            <a:avLst/>
          </a:prstGeom>
        </p:spPr>
        <p:txBody>
          <a:bodyPr>
            <a:spAutoFit/>
          </a:bodyPr>
          <a:lstStyle/>
          <a:p>
            <a:pPr eaLnBrk="1" hangingPunct="1">
              <a:spcBef>
                <a:spcPct val="50000"/>
              </a:spcBef>
              <a:defRPr/>
            </a:pPr>
            <a:r>
              <a:rPr lang="en-US" altLang="pt-BR" sz="3200" b="1" spc="-15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EIN SINGLE UND </a:t>
            </a:r>
            <a:r>
              <a:rPr lang="en-US" altLang="pt-BR" sz="3200" b="1" spc="-15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1428728" y="1295400"/>
            <a:ext cx="6357982" cy="4191000"/>
          </a:xfrm>
        </p:spPr>
        <p:txBody>
          <a:bodyPr/>
          <a:lstStyle/>
          <a:p>
            <a:pPr marL="0" indent="0" algn="ctr" eaLnBrk="1" hangingPunct="1">
              <a:buNone/>
            </a:pPr>
            <a:r>
              <a:rPr lang="de-DE" sz="2400" dirty="0" smtClean="0">
                <a:solidFill>
                  <a:srgbClr val="FFFFFF"/>
                </a:solidFill>
                <a:effectLst/>
                <a:latin typeface="Calibri" pitchFamily="34" charset="0"/>
              </a:rPr>
              <a:t>„Dies aber sage ich als Zugeständnis, nicht als Befehl. Ich wünsche aber, alle Menschen wären wie ich; doch jeder hat seine eigenen Gnadengaben von Gott, der eine so, der andere so. Ich sage aber den Unverheirateten und den Witwen: es ist gut für sie, wenn sie bleiben wie ich. Wenn sie sich aber nicht enthalten können, so sollen sie heiraten, denn es ist besser, zu heiraten, als vor Verlangen zu brennen.“</a:t>
            </a:r>
            <a:endParaRPr lang="en-US" altLang="pt-BR" sz="2400" dirty="0">
              <a:solidFill>
                <a:srgbClr val="FFFFFF"/>
              </a:solidFill>
              <a:effectLst/>
              <a:latin typeface="Calibri" pitchFamily="34" charset="0"/>
            </a:endParaRPr>
          </a:p>
          <a:p>
            <a:pPr marL="0" indent="0" algn="ctr" eaLnBrk="1" hangingPunct="1">
              <a:lnSpc>
                <a:spcPct val="200000"/>
              </a:lnSpc>
              <a:buFont typeface="Wingdings" charset="2"/>
              <a:buNone/>
            </a:pPr>
            <a:r>
              <a:rPr lang="en-US" altLang="pt-BR" sz="1800" dirty="0">
                <a:solidFill>
                  <a:srgbClr val="FFFFFF"/>
                </a:solidFill>
                <a:effectLst/>
                <a:latin typeface="Calibri" charset="0"/>
              </a:rPr>
              <a:t> </a:t>
            </a:r>
            <a:r>
              <a:rPr lang="en-US" altLang="pt-BR" sz="1800" dirty="0" smtClean="0">
                <a:solidFill>
                  <a:srgbClr val="FFFFFF"/>
                </a:solidFill>
                <a:effectLst/>
                <a:latin typeface="Calibri" charset="0"/>
              </a:rPr>
              <a:t>1. </a:t>
            </a:r>
            <a:r>
              <a:rPr lang="en-US" altLang="pt-BR" sz="1800" dirty="0" err="1" smtClean="0">
                <a:solidFill>
                  <a:srgbClr val="FFFFFF"/>
                </a:solidFill>
                <a:effectLst/>
                <a:latin typeface="Calibri" charset="0"/>
              </a:rPr>
              <a:t>Korinther</a:t>
            </a:r>
            <a:r>
              <a:rPr lang="en-US" altLang="pt-BR" sz="1800" dirty="0" smtClean="0">
                <a:solidFill>
                  <a:srgbClr val="FFFFFF"/>
                </a:solidFill>
                <a:effectLst/>
                <a:latin typeface="Calibri" charset="0"/>
              </a:rPr>
              <a:t> 7,6-9   (EB)</a:t>
            </a:r>
            <a:endParaRPr lang="en-US" altLang="pt-BR" sz="1800" dirty="0">
              <a:solidFill>
                <a:srgbClr val="FFFFFF"/>
              </a:solidFill>
              <a:effectLst/>
              <a:latin typeface="Calibri"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142844" y="1571612"/>
            <a:ext cx="8858312"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Verdana" charset="0"/>
              </a:defRPr>
            </a:lvl1pPr>
            <a:lvl2pPr marL="800100" indent="-342900">
              <a:defRPr>
                <a:solidFill>
                  <a:schemeClr val="tx1"/>
                </a:solidFill>
                <a:latin typeface="Verdana" charset="0"/>
              </a:defRPr>
            </a:lvl2pPr>
            <a:lvl3pPr marL="1257300" indent="-342900">
              <a:defRPr>
                <a:solidFill>
                  <a:schemeClr val="tx1"/>
                </a:solidFill>
                <a:latin typeface="Verdana" charset="0"/>
              </a:defRPr>
            </a:lvl3pPr>
            <a:lvl4pPr marL="1714500" indent="-342900">
              <a:defRPr>
                <a:solidFill>
                  <a:schemeClr val="tx1"/>
                </a:solidFill>
                <a:latin typeface="Verdana" charset="0"/>
              </a:defRPr>
            </a:lvl4pPr>
            <a:lvl5pPr marL="2171700" indent="-342900">
              <a:defRPr>
                <a:solidFill>
                  <a:schemeClr val="tx1"/>
                </a:solidFill>
                <a:latin typeface="Verdana" charset="0"/>
              </a:defRPr>
            </a:lvl5pPr>
            <a:lvl6pPr marL="2628900" indent="-342900" eaLnBrk="0" fontAlgn="base" hangingPunct="0">
              <a:spcBef>
                <a:spcPct val="0"/>
              </a:spcBef>
              <a:spcAft>
                <a:spcPct val="0"/>
              </a:spcAft>
              <a:defRPr>
                <a:solidFill>
                  <a:schemeClr val="tx1"/>
                </a:solidFill>
                <a:latin typeface="Verdana" charset="0"/>
              </a:defRPr>
            </a:lvl6pPr>
            <a:lvl7pPr marL="3086100" indent="-342900" eaLnBrk="0" fontAlgn="base" hangingPunct="0">
              <a:spcBef>
                <a:spcPct val="0"/>
              </a:spcBef>
              <a:spcAft>
                <a:spcPct val="0"/>
              </a:spcAft>
              <a:defRPr>
                <a:solidFill>
                  <a:schemeClr val="tx1"/>
                </a:solidFill>
                <a:latin typeface="Verdana" charset="0"/>
              </a:defRPr>
            </a:lvl7pPr>
            <a:lvl8pPr marL="3543300" indent="-342900" eaLnBrk="0" fontAlgn="base" hangingPunct="0">
              <a:spcBef>
                <a:spcPct val="0"/>
              </a:spcBef>
              <a:spcAft>
                <a:spcPct val="0"/>
              </a:spcAft>
              <a:defRPr>
                <a:solidFill>
                  <a:schemeClr val="tx1"/>
                </a:solidFill>
                <a:latin typeface="Verdana" charset="0"/>
              </a:defRPr>
            </a:lvl8pPr>
            <a:lvl9pPr marL="4000500" indent="-342900" eaLnBrk="0" fontAlgn="base" hangingPunct="0">
              <a:spcBef>
                <a:spcPct val="0"/>
              </a:spcBef>
              <a:spcAft>
                <a:spcPct val="0"/>
              </a:spcAft>
              <a:defRPr>
                <a:solidFill>
                  <a:schemeClr val="tx1"/>
                </a:solidFill>
                <a:latin typeface="Verdana" charset="0"/>
              </a:defRPr>
            </a:lvl9pPr>
          </a:lstStyle>
          <a:p>
            <a:pPr eaLnBrk="1" hangingPunct="1">
              <a:spcBef>
                <a:spcPct val="50000"/>
              </a:spcBef>
              <a:buFontTx/>
              <a:buAutoNum type="arabicPeriod"/>
              <a:defRPr/>
            </a:pPr>
            <a:r>
              <a:rPr lang="en-US" altLang="pt-BR" sz="2400" dirty="0" err="1" smtClean="0">
                <a:solidFill>
                  <a:srgbClr val="FFFFFF"/>
                </a:solidFill>
                <a:latin typeface="Calibri" charset="0"/>
              </a:rPr>
              <a:t>Gott</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sagte</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es</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uns</a:t>
            </a:r>
            <a:r>
              <a:rPr lang="en-US" altLang="pt-BR" sz="2400" dirty="0" smtClean="0">
                <a:solidFill>
                  <a:srgbClr val="FFFFFF"/>
                </a:solidFill>
                <a:latin typeface="Calibri" charset="0"/>
              </a:rPr>
              <a:t> und </a:t>
            </a:r>
            <a:r>
              <a:rPr lang="en-US" altLang="pt-BR" sz="2400" dirty="0" err="1" smtClean="0">
                <a:solidFill>
                  <a:srgbClr val="FFFFFF"/>
                </a:solidFill>
                <a:latin typeface="Calibri" charset="0"/>
              </a:rPr>
              <a:t>Er</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verlangt</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nie</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etwas</a:t>
            </a:r>
            <a:r>
              <a:rPr lang="en-US" altLang="pt-BR" sz="2400" dirty="0" smtClean="0">
                <a:solidFill>
                  <a:srgbClr val="FFFFFF"/>
                </a:solidFill>
                <a:latin typeface="Calibri" charset="0"/>
              </a:rPr>
              <a:t>, das </a:t>
            </a:r>
            <a:r>
              <a:rPr lang="en-US" altLang="pt-BR" sz="2400" dirty="0" err="1" smtClean="0">
                <a:solidFill>
                  <a:srgbClr val="FFFFFF"/>
                </a:solidFill>
                <a:latin typeface="Calibri" charset="0"/>
              </a:rPr>
              <a:t>keinen</a:t>
            </a:r>
            <a:r>
              <a:rPr lang="en-US" altLang="pt-BR" sz="2400" dirty="0" smtClean="0">
                <a:solidFill>
                  <a:srgbClr val="FFFFFF"/>
                </a:solidFill>
                <a:latin typeface="Calibri" charset="0"/>
              </a:rPr>
              <a:t> Sinn </a:t>
            </a:r>
            <a:r>
              <a:rPr lang="en-US" altLang="pt-BR" sz="2400" dirty="0" err="1" smtClean="0">
                <a:solidFill>
                  <a:srgbClr val="FFFFFF"/>
                </a:solidFill>
                <a:latin typeface="Calibri" charset="0"/>
              </a:rPr>
              <a:t>macht</a:t>
            </a:r>
            <a:r>
              <a:rPr lang="en-US" altLang="pt-BR" sz="2400" dirty="0" smtClean="0">
                <a:solidFill>
                  <a:srgbClr val="FFFFFF"/>
                </a:solidFill>
                <a:latin typeface="Calibri" charset="0"/>
              </a:rPr>
              <a:t>.</a:t>
            </a:r>
          </a:p>
          <a:p>
            <a:pPr eaLnBrk="1" hangingPunct="1">
              <a:spcBef>
                <a:spcPct val="50000"/>
              </a:spcBef>
              <a:buFontTx/>
              <a:buAutoNum type="arabicPeriod"/>
              <a:defRPr/>
            </a:pPr>
            <a:r>
              <a:rPr lang="de-DE" sz="2400" dirty="0" smtClean="0">
                <a:solidFill>
                  <a:srgbClr val="FFFFFF"/>
                </a:solidFill>
                <a:latin typeface="Calibri" pitchFamily="34" charset="0"/>
              </a:rPr>
              <a:t>Sex kann zu einem Verlangen werden, das ein Paar aneinander bindet, sodass sie auf der Grundlage von Sex heiraten, anstatt auf der Grundlage von Freundschaft</a:t>
            </a:r>
            <a:r>
              <a:rPr lang="en-US" altLang="pt-BR" sz="2400" dirty="0" smtClean="0">
                <a:solidFill>
                  <a:srgbClr val="FFFFFF"/>
                </a:solidFill>
                <a:latin typeface="Calibri" charset="0"/>
              </a:rPr>
              <a:t>.</a:t>
            </a:r>
          </a:p>
          <a:p>
            <a:pPr eaLnBrk="1" hangingPunct="1">
              <a:spcBef>
                <a:spcPct val="50000"/>
              </a:spcBef>
              <a:buFontTx/>
              <a:buAutoNum type="arabicPeriod"/>
              <a:defRPr/>
            </a:pPr>
            <a:r>
              <a:rPr lang="de-DE" sz="2400" dirty="0" smtClean="0">
                <a:solidFill>
                  <a:srgbClr val="FFFFFF"/>
                </a:solidFill>
                <a:latin typeface="Calibri" pitchFamily="34" charset="0"/>
              </a:rPr>
              <a:t>Erinnerungen an frühere sexuelle Beziehungen können der Ehe schaden</a:t>
            </a:r>
            <a:r>
              <a:rPr lang="en-US" altLang="pt-BR" sz="2400" dirty="0" smtClean="0">
                <a:solidFill>
                  <a:srgbClr val="FFFFFF"/>
                </a:solidFill>
                <a:latin typeface="Calibri" charset="0"/>
              </a:rPr>
              <a:t>.</a:t>
            </a:r>
          </a:p>
          <a:p>
            <a:pPr eaLnBrk="1" hangingPunct="1">
              <a:spcBef>
                <a:spcPct val="50000"/>
              </a:spcBef>
              <a:buFontTx/>
              <a:buAutoNum type="arabicPeriod"/>
              <a:defRPr/>
            </a:pPr>
            <a:r>
              <a:rPr lang="de-DE" sz="2400" dirty="0" smtClean="0">
                <a:solidFill>
                  <a:srgbClr val="FFFFFF"/>
                </a:solidFill>
                <a:latin typeface="Calibri" pitchFamily="34" charset="0"/>
              </a:rPr>
              <a:t>Sex kann ernste Schwierigkeiten in einer Beziehung übertünchen</a:t>
            </a:r>
            <a:r>
              <a:rPr lang="en-US" altLang="pt-BR" sz="2400" dirty="0" smtClean="0">
                <a:solidFill>
                  <a:srgbClr val="FFFFFF"/>
                </a:solidFill>
                <a:latin typeface="Calibri" charset="0"/>
              </a:rPr>
              <a:t>.</a:t>
            </a:r>
          </a:p>
          <a:p>
            <a:pPr eaLnBrk="1" hangingPunct="1">
              <a:spcBef>
                <a:spcPct val="50000"/>
              </a:spcBef>
              <a:buFontTx/>
              <a:buAutoNum type="arabicPeriod"/>
              <a:defRPr/>
            </a:pPr>
            <a:r>
              <a:rPr lang="de-DE" sz="2400" dirty="0" smtClean="0">
                <a:solidFill>
                  <a:srgbClr val="FFFFFF"/>
                </a:solidFill>
                <a:latin typeface="Calibri" pitchFamily="34" charset="0"/>
              </a:rPr>
              <a:t>Sex kann es erschweren, zwischen echter Liebe und Verliebtheit zu unterscheiden</a:t>
            </a:r>
            <a:r>
              <a:rPr lang="en-US" altLang="pt-BR" sz="2400" dirty="0" smtClean="0">
                <a:solidFill>
                  <a:srgbClr val="FFFFFF"/>
                </a:solidFill>
                <a:latin typeface="Calibri" charset="0"/>
              </a:rPr>
              <a:t>.</a:t>
            </a:r>
          </a:p>
          <a:p>
            <a:pPr eaLnBrk="1" hangingPunct="1">
              <a:spcBef>
                <a:spcPct val="50000"/>
              </a:spcBef>
              <a:buFontTx/>
              <a:buAutoNum type="arabicPeriod"/>
              <a:defRPr/>
            </a:pPr>
            <a:r>
              <a:rPr lang="de-DE" sz="2400" dirty="0" smtClean="0">
                <a:solidFill>
                  <a:srgbClr val="FFFFFF"/>
                </a:solidFill>
                <a:latin typeface="Calibri" pitchFamily="34" charset="0"/>
              </a:rPr>
              <a:t>Vorehelicher Sex kann lebenslange Schuldgefühle und Selbstanklagen nach sich ziehen</a:t>
            </a:r>
            <a:r>
              <a:rPr lang="en-US" altLang="pt-BR" sz="2400" dirty="0" smtClean="0">
                <a:solidFill>
                  <a:srgbClr val="FFFFFF"/>
                </a:solidFill>
                <a:latin typeface="Calibri" charset="0"/>
              </a:rPr>
              <a:t>.</a:t>
            </a:r>
          </a:p>
        </p:txBody>
      </p:sp>
      <p:sp>
        <p:nvSpPr>
          <p:cNvPr id="2" name="Retângulo 1"/>
          <p:cNvSpPr/>
          <p:nvPr/>
        </p:nvSpPr>
        <p:spPr>
          <a:xfrm>
            <a:off x="1" y="787400"/>
            <a:ext cx="9144000" cy="646331"/>
          </a:xfrm>
          <a:prstGeom prst="rect">
            <a:avLst/>
          </a:prstGeom>
        </p:spPr>
        <p:txBody>
          <a:bodyPr wrap="square">
            <a:spAutoFit/>
          </a:bodyPr>
          <a:lstStyle/>
          <a:p>
            <a:pPr algn="ctr" eaLnBrk="1" hangingPunct="1">
              <a:spcBef>
                <a:spcPct val="50000"/>
              </a:spcBef>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19 GRÜNDE, UM </a:t>
            </a:r>
            <a:r>
              <a:rPr lang="en-US" altLang="pt-BR" sz="3600"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NEIN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ZU SAGEN</a:t>
            </a:r>
            <a:endPar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1508" name="Text Box 4"/>
          <p:cNvSpPr txBox="1">
            <a:spLocks noChangeArrowheads="1"/>
          </p:cNvSpPr>
          <p:nvPr/>
        </p:nvSpPr>
        <p:spPr bwMode="auto">
          <a:xfrm>
            <a:off x="457200" y="1643050"/>
            <a:ext cx="7848600" cy="51347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marL="342900" indent="-342900">
              <a:defRPr>
                <a:solidFill>
                  <a:schemeClr val="tx1"/>
                </a:solidFill>
                <a:latin typeface="Verdana" charset="0"/>
              </a:defRPr>
            </a:lvl1pPr>
            <a:lvl2pPr marL="800100" indent="-342900">
              <a:defRPr>
                <a:solidFill>
                  <a:schemeClr val="tx1"/>
                </a:solidFill>
                <a:latin typeface="Verdana" charset="0"/>
              </a:defRPr>
            </a:lvl2pPr>
            <a:lvl3pPr marL="1257300" indent="-342900">
              <a:defRPr>
                <a:solidFill>
                  <a:schemeClr val="tx1"/>
                </a:solidFill>
                <a:latin typeface="Verdana" charset="0"/>
              </a:defRPr>
            </a:lvl3pPr>
            <a:lvl4pPr marL="1714500" indent="-342900">
              <a:defRPr>
                <a:solidFill>
                  <a:schemeClr val="tx1"/>
                </a:solidFill>
                <a:latin typeface="Verdana" charset="0"/>
              </a:defRPr>
            </a:lvl4pPr>
            <a:lvl5pPr marL="2171700" indent="-342900">
              <a:defRPr>
                <a:solidFill>
                  <a:schemeClr val="tx1"/>
                </a:solidFill>
                <a:latin typeface="Verdana" charset="0"/>
              </a:defRPr>
            </a:lvl5pPr>
            <a:lvl6pPr marL="2628900" indent="-342900" eaLnBrk="0" fontAlgn="base" hangingPunct="0">
              <a:spcBef>
                <a:spcPct val="0"/>
              </a:spcBef>
              <a:spcAft>
                <a:spcPct val="0"/>
              </a:spcAft>
              <a:defRPr>
                <a:solidFill>
                  <a:schemeClr val="tx1"/>
                </a:solidFill>
                <a:latin typeface="Verdana" charset="0"/>
              </a:defRPr>
            </a:lvl6pPr>
            <a:lvl7pPr marL="3086100" indent="-342900" eaLnBrk="0" fontAlgn="base" hangingPunct="0">
              <a:spcBef>
                <a:spcPct val="0"/>
              </a:spcBef>
              <a:spcAft>
                <a:spcPct val="0"/>
              </a:spcAft>
              <a:defRPr>
                <a:solidFill>
                  <a:schemeClr val="tx1"/>
                </a:solidFill>
                <a:latin typeface="Verdana" charset="0"/>
              </a:defRPr>
            </a:lvl7pPr>
            <a:lvl8pPr marL="3543300" indent="-342900" eaLnBrk="0" fontAlgn="base" hangingPunct="0">
              <a:spcBef>
                <a:spcPct val="0"/>
              </a:spcBef>
              <a:spcAft>
                <a:spcPct val="0"/>
              </a:spcAft>
              <a:defRPr>
                <a:solidFill>
                  <a:schemeClr val="tx1"/>
                </a:solidFill>
                <a:latin typeface="Verdana" charset="0"/>
              </a:defRPr>
            </a:lvl8pPr>
            <a:lvl9pPr marL="4000500" indent="-342900" eaLnBrk="0" fontAlgn="base" hangingPunct="0">
              <a:spcBef>
                <a:spcPct val="0"/>
              </a:spcBef>
              <a:spcAft>
                <a:spcPct val="0"/>
              </a:spcAft>
              <a:defRPr>
                <a:solidFill>
                  <a:schemeClr val="tx1"/>
                </a:solidFill>
                <a:latin typeface="Verdana" charset="0"/>
              </a:defRPr>
            </a:lvl9pPr>
          </a:lstStyle>
          <a:p>
            <a:pPr>
              <a:lnSpc>
                <a:spcPct val="95000"/>
              </a:lnSpc>
              <a:buFontTx/>
              <a:buAutoNum type="arabicPeriod" startAt="7"/>
              <a:defRPr/>
            </a:pPr>
            <a:r>
              <a:rPr lang="de-DE" sz="2400" dirty="0" smtClean="0">
                <a:solidFill>
                  <a:srgbClr val="FFFFFF"/>
                </a:solidFill>
                <a:latin typeface="Calibri" pitchFamily="34" charset="0"/>
              </a:rPr>
              <a:t>Schuldgefühle durch vorehelichen Sex können auf den Sex in der Ehe übertragen werden</a:t>
            </a:r>
            <a:r>
              <a:rPr lang="en-US" altLang="pt-BR" sz="2400" dirty="0" smtClean="0">
                <a:solidFill>
                  <a:srgbClr val="FFFFFF"/>
                </a:solidFill>
                <a:latin typeface="Calibri" charset="0"/>
              </a:rPr>
              <a:t>.</a:t>
            </a:r>
          </a:p>
          <a:p>
            <a:pPr>
              <a:lnSpc>
                <a:spcPct val="95000"/>
              </a:lnSpc>
              <a:buFontTx/>
              <a:buAutoNum type="arabicPeriod" startAt="7"/>
              <a:defRPr/>
            </a:pPr>
            <a:endParaRPr lang="en-US" altLang="pt-BR" sz="2400" dirty="0" smtClean="0">
              <a:solidFill>
                <a:srgbClr val="FFFFFF"/>
              </a:solidFill>
              <a:latin typeface="Calibri" charset="0"/>
            </a:endParaRPr>
          </a:p>
          <a:p>
            <a:pPr>
              <a:lnSpc>
                <a:spcPct val="95000"/>
              </a:lnSpc>
              <a:buFontTx/>
              <a:buAutoNum type="arabicPeriod" startAt="7"/>
              <a:defRPr/>
            </a:pPr>
            <a:r>
              <a:rPr lang="en-US" altLang="pt-BR" sz="2400" dirty="0" err="1" smtClean="0">
                <a:solidFill>
                  <a:srgbClr val="FFFFFF"/>
                </a:solidFill>
                <a:latin typeface="Calibri" charset="0"/>
              </a:rPr>
              <a:t>Voreheliche</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Schwangerschaft</a:t>
            </a:r>
            <a:r>
              <a:rPr lang="en-US" altLang="pt-BR" sz="2400" dirty="0" smtClean="0">
                <a:solidFill>
                  <a:srgbClr val="FFFFFF"/>
                </a:solidFill>
                <a:latin typeface="Calibri" charset="0"/>
              </a:rPr>
              <a:t>.</a:t>
            </a:r>
          </a:p>
          <a:p>
            <a:pPr>
              <a:lnSpc>
                <a:spcPct val="95000"/>
              </a:lnSpc>
              <a:buFontTx/>
              <a:buAutoNum type="arabicPeriod" startAt="7"/>
              <a:defRPr/>
            </a:pPr>
            <a:endParaRPr lang="en-US" altLang="pt-BR" sz="2400" dirty="0" smtClean="0">
              <a:solidFill>
                <a:srgbClr val="FFFFFF"/>
              </a:solidFill>
              <a:latin typeface="Calibri" charset="0"/>
            </a:endParaRPr>
          </a:p>
          <a:p>
            <a:pPr>
              <a:lnSpc>
                <a:spcPct val="95000"/>
              </a:lnSpc>
              <a:buFontTx/>
              <a:buAutoNum type="arabicPeriod" startAt="7"/>
              <a:defRPr/>
            </a:pPr>
            <a:r>
              <a:rPr lang="de-DE" sz="2400" dirty="0" smtClean="0">
                <a:solidFill>
                  <a:srgbClr val="FFFFFF"/>
                </a:solidFill>
                <a:latin typeface="Calibri" pitchFamily="34" charset="0"/>
              </a:rPr>
              <a:t>Es existiert ein erhöhtes Risiko für Gebärmutterhalskrebs bei Frauen, die Sex mit mehreren Partnern hatten</a:t>
            </a:r>
            <a:r>
              <a:rPr lang="en-US" altLang="pt-BR" sz="2400" dirty="0" smtClean="0">
                <a:solidFill>
                  <a:srgbClr val="FFFFFF"/>
                </a:solidFill>
                <a:latin typeface="Calibri" charset="0"/>
              </a:rPr>
              <a:t>.</a:t>
            </a:r>
          </a:p>
          <a:p>
            <a:pPr eaLnBrk="1" hangingPunct="1">
              <a:spcBef>
                <a:spcPct val="50000"/>
              </a:spcBef>
              <a:buFontTx/>
              <a:buAutoNum type="arabicPeriod" startAt="7"/>
              <a:defRPr/>
            </a:pPr>
            <a:r>
              <a:rPr lang="en-US" altLang="pt-BR" sz="2400" dirty="0" smtClean="0">
                <a:solidFill>
                  <a:srgbClr val="FFFFFF"/>
                </a:solidFill>
                <a:latin typeface="Calibri" charset="0"/>
              </a:rPr>
              <a:t> </a:t>
            </a:r>
            <a:r>
              <a:rPr lang="de-DE" sz="2400" dirty="0" smtClean="0">
                <a:solidFill>
                  <a:srgbClr val="FFFFFF"/>
                </a:solidFill>
                <a:latin typeface="Calibri" pitchFamily="34" charset="0"/>
              </a:rPr>
              <a:t>AIDS und andere Geschlechtskrankheiten, die durch Sex  </a:t>
            </a:r>
            <a:r>
              <a:rPr lang="de-DE" sz="2400" dirty="0" smtClean="0">
                <a:solidFill>
                  <a:srgbClr val="CCCCFF"/>
                </a:solidFill>
                <a:latin typeface="Calibri" pitchFamily="34" charset="0"/>
              </a:rPr>
              <a:t>.</a:t>
            </a:r>
            <a:r>
              <a:rPr lang="de-DE" sz="2400" dirty="0" smtClean="0">
                <a:solidFill>
                  <a:srgbClr val="FFFFFF"/>
                </a:solidFill>
                <a:latin typeface="Calibri" pitchFamily="34" charset="0"/>
              </a:rPr>
              <a:t>übertragen werden</a:t>
            </a:r>
            <a:r>
              <a:rPr lang="en-US" altLang="pt-BR" sz="2400" dirty="0" smtClean="0">
                <a:solidFill>
                  <a:srgbClr val="FFFFFF"/>
                </a:solidFill>
                <a:latin typeface="Calibri" charset="0"/>
              </a:rPr>
              <a:t>.</a:t>
            </a:r>
          </a:p>
          <a:p>
            <a:pPr eaLnBrk="1" hangingPunct="1">
              <a:spcBef>
                <a:spcPct val="50000"/>
              </a:spcBef>
              <a:buFontTx/>
              <a:buAutoNum type="arabicPeriod" startAt="7"/>
              <a:defRPr/>
            </a:pPr>
            <a:r>
              <a:rPr lang="en-US" altLang="pt-BR" sz="2400" dirty="0" smtClean="0">
                <a:solidFill>
                  <a:srgbClr val="FFFFFF"/>
                </a:solidFill>
                <a:latin typeface="Calibri" charset="0"/>
              </a:rPr>
              <a:t> </a:t>
            </a:r>
            <a:r>
              <a:rPr lang="de-DE" sz="2400" dirty="0" smtClean="0">
                <a:solidFill>
                  <a:srgbClr val="FFFFFF"/>
                </a:solidFill>
                <a:latin typeface="Calibri" pitchFamily="34" charset="0"/>
              </a:rPr>
              <a:t>Die Forschung deutet darauf hin, dass vorehelicher Sex </a:t>
            </a:r>
            <a:r>
              <a:rPr lang="en-US" altLang="pt-BR" sz="2400" dirty="0" smtClean="0">
                <a:solidFill>
                  <a:srgbClr val="FFFFFF"/>
                </a:solidFill>
                <a:latin typeface="Calibri" charset="0"/>
              </a:rPr>
              <a:t/>
            </a:r>
            <a:br>
              <a:rPr lang="en-US" altLang="pt-BR" sz="2400" dirty="0" smtClean="0">
                <a:solidFill>
                  <a:srgbClr val="FFFFFF"/>
                </a:solidFill>
                <a:latin typeface="Calibri" charset="0"/>
              </a:rPr>
            </a:br>
            <a:r>
              <a:rPr lang="en-US" altLang="pt-BR" sz="2400" dirty="0" smtClean="0">
                <a:solidFill>
                  <a:srgbClr val="FFFFFF"/>
                </a:solidFill>
                <a:latin typeface="Calibri" charset="0"/>
              </a:rPr>
              <a:t>  </a:t>
            </a:r>
            <a:r>
              <a:rPr lang="de-DE" sz="2400" dirty="0" smtClean="0">
                <a:solidFill>
                  <a:srgbClr val="FFFFFF"/>
                </a:solidFill>
                <a:latin typeface="Calibri" pitchFamily="34" charset="0"/>
              </a:rPr>
              <a:t>für die Ehe nicht gut ist</a:t>
            </a:r>
            <a:r>
              <a:rPr lang="en-US" altLang="pt-BR" sz="2400" dirty="0" smtClean="0">
                <a:solidFill>
                  <a:srgbClr val="FFFFFF"/>
                </a:solidFill>
                <a:latin typeface="Calibri" charset="0"/>
              </a:rPr>
              <a:t>.</a:t>
            </a:r>
          </a:p>
          <a:p>
            <a:pPr eaLnBrk="1" hangingPunct="1">
              <a:spcBef>
                <a:spcPct val="50000"/>
              </a:spcBef>
              <a:buFontTx/>
              <a:buAutoNum type="arabicPeriod" startAt="7"/>
              <a:defRPr/>
            </a:pPr>
            <a:r>
              <a:rPr lang="en-US" altLang="pt-BR" sz="2400" dirty="0" smtClean="0">
                <a:solidFill>
                  <a:srgbClr val="FFFFFF"/>
                </a:solidFill>
                <a:latin typeface="Calibri" charset="0"/>
              </a:rPr>
              <a:t> </a:t>
            </a:r>
            <a:r>
              <a:rPr lang="de-DE" sz="2400" dirty="0" smtClean="0">
                <a:solidFill>
                  <a:srgbClr val="FFFFFF"/>
                </a:solidFill>
                <a:latin typeface="Calibri" pitchFamily="34" charset="0"/>
              </a:rPr>
              <a:t>Vorehelicher Sex zerstört die körperliche Unberührtheit</a:t>
            </a:r>
            <a:r>
              <a:rPr lang="en-US" altLang="pt-BR" sz="2400" dirty="0" smtClean="0">
                <a:solidFill>
                  <a:srgbClr val="FFFFFF"/>
                </a:solidFill>
                <a:latin typeface="Calibri" charset="0"/>
              </a:rPr>
              <a:t>.</a:t>
            </a:r>
          </a:p>
        </p:txBody>
      </p:sp>
      <p:sp>
        <p:nvSpPr>
          <p:cNvPr id="4" name="Retângulo 3"/>
          <p:cNvSpPr/>
          <p:nvPr/>
        </p:nvSpPr>
        <p:spPr>
          <a:xfrm>
            <a:off x="0" y="787400"/>
            <a:ext cx="9144000" cy="646331"/>
          </a:xfrm>
          <a:prstGeom prst="rect">
            <a:avLst/>
          </a:prstGeom>
        </p:spPr>
        <p:txBody>
          <a:bodyPr wrap="square">
            <a:spAutoFit/>
          </a:bodyPr>
          <a:lstStyle/>
          <a:p>
            <a:pPr algn="ctr" eaLnBrk="1" hangingPunct="1">
              <a:spcBef>
                <a:spcPct val="50000"/>
              </a:spcBef>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19 GRÜNDE, UM </a:t>
            </a:r>
            <a:r>
              <a:rPr lang="en-US" altLang="pt-BR" sz="3600"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NEIN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ZU SAGEN</a:t>
            </a:r>
            <a:endPar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4756" name="Rectangle 4"/>
          <p:cNvSpPr>
            <a:spLocks noChangeArrowheads="1"/>
          </p:cNvSpPr>
          <p:nvPr/>
        </p:nvSpPr>
        <p:spPr bwMode="auto">
          <a:xfrm>
            <a:off x="214282" y="1905000"/>
            <a:ext cx="8786874" cy="397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indent="-342900">
              <a:defRPr>
                <a:solidFill>
                  <a:schemeClr val="tx1"/>
                </a:solidFill>
                <a:latin typeface="Verdana" charset="0"/>
              </a:defRPr>
            </a:lvl1pPr>
            <a:lvl2pPr marL="800100" indent="-342900">
              <a:defRPr>
                <a:solidFill>
                  <a:schemeClr val="tx1"/>
                </a:solidFill>
                <a:latin typeface="Verdana" charset="0"/>
              </a:defRPr>
            </a:lvl2pPr>
            <a:lvl3pPr marL="1257300" indent="-342900">
              <a:defRPr>
                <a:solidFill>
                  <a:schemeClr val="tx1"/>
                </a:solidFill>
                <a:latin typeface="Verdana" charset="0"/>
              </a:defRPr>
            </a:lvl3pPr>
            <a:lvl4pPr marL="1714500" indent="-342900">
              <a:defRPr>
                <a:solidFill>
                  <a:schemeClr val="tx1"/>
                </a:solidFill>
                <a:latin typeface="Verdana" charset="0"/>
              </a:defRPr>
            </a:lvl4pPr>
            <a:lvl5pPr marL="2171700" indent="-342900">
              <a:defRPr>
                <a:solidFill>
                  <a:schemeClr val="tx1"/>
                </a:solidFill>
                <a:latin typeface="Verdana" charset="0"/>
              </a:defRPr>
            </a:lvl5pPr>
            <a:lvl6pPr marL="2628900" indent="-342900" eaLnBrk="0" fontAlgn="base" hangingPunct="0">
              <a:spcBef>
                <a:spcPct val="0"/>
              </a:spcBef>
              <a:spcAft>
                <a:spcPct val="0"/>
              </a:spcAft>
              <a:defRPr>
                <a:solidFill>
                  <a:schemeClr val="tx1"/>
                </a:solidFill>
                <a:latin typeface="Verdana" charset="0"/>
              </a:defRPr>
            </a:lvl6pPr>
            <a:lvl7pPr marL="3086100" indent="-342900" eaLnBrk="0" fontAlgn="base" hangingPunct="0">
              <a:spcBef>
                <a:spcPct val="0"/>
              </a:spcBef>
              <a:spcAft>
                <a:spcPct val="0"/>
              </a:spcAft>
              <a:defRPr>
                <a:solidFill>
                  <a:schemeClr val="tx1"/>
                </a:solidFill>
                <a:latin typeface="Verdana" charset="0"/>
              </a:defRPr>
            </a:lvl7pPr>
            <a:lvl8pPr marL="3543300" indent="-342900" eaLnBrk="0" fontAlgn="base" hangingPunct="0">
              <a:spcBef>
                <a:spcPct val="0"/>
              </a:spcBef>
              <a:spcAft>
                <a:spcPct val="0"/>
              </a:spcAft>
              <a:defRPr>
                <a:solidFill>
                  <a:schemeClr val="tx1"/>
                </a:solidFill>
                <a:latin typeface="Verdana" charset="0"/>
              </a:defRPr>
            </a:lvl8pPr>
            <a:lvl9pPr marL="4000500" indent="-342900" eaLnBrk="0" fontAlgn="base" hangingPunct="0">
              <a:spcBef>
                <a:spcPct val="0"/>
              </a:spcBef>
              <a:spcAft>
                <a:spcPct val="0"/>
              </a:spcAft>
              <a:defRPr>
                <a:solidFill>
                  <a:schemeClr val="tx1"/>
                </a:solidFill>
                <a:latin typeface="Verdana" charset="0"/>
              </a:defRPr>
            </a:lvl9pPr>
          </a:lstStyle>
          <a:p>
            <a:pPr>
              <a:lnSpc>
                <a:spcPct val="150000"/>
              </a:lnSpc>
              <a:buFontTx/>
              <a:buAutoNum type="arabicPeriod" startAt="13"/>
              <a:defRPr/>
            </a:pPr>
            <a:r>
              <a:rPr lang="en-US" altLang="pt-BR" sz="2400" dirty="0" smtClean="0">
                <a:solidFill>
                  <a:srgbClr val="FFFFFF"/>
                </a:solidFill>
                <a:latin typeface="Calibri" charset="0"/>
              </a:rPr>
              <a:t> </a:t>
            </a:r>
            <a:r>
              <a:rPr lang="de-DE" altLang="pt-BR" sz="2400" dirty="0" smtClean="0">
                <a:solidFill>
                  <a:srgbClr val="FFFFFF"/>
                </a:solidFill>
                <a:latin typeface="Calibri" pitchFamily="34" charset="0"/>
              </a:rPr>
              <a:t>Vorehelicher </a:t>
            </a:r>
            <a:r>
              <a:rPr lang="de-DE" sz="2400" dirty="0" smtClean="0">
                <a:solidFill>
                  <a:srgbClr val="FFFFFF"/>
                </a:solidFill>
                <a:latin typeface="Calibri" pitchFamily="34" charset="0"/>
              </a:rPr>
              <a:t>Sex zerstört den guten Ruf und den Respekt</a:t>
            </a:r>
            <a:r>
              <a:rPr lang="en-US" altLang="pt-BR" sz="2400" dirty="0" smtClean="0">
                <a:solidFill>
                  <a:srgbClr val="FFFFFF"/>
                </a:solidFill>
                <a:latin typeface="Calibri" charset="0"/>
              </a:rPr>
              <a:t>.</a:t>
            </a:r>
          </a:p>
          <a:p>
            <a:pPr>
              <a:lnSpc>
                <a:spcPct val="150000"/>
              </a:lnSpc>
              <a:buFontTx/>
              <a:buAutoNum type="arabicPeriod" startAt="13"/>
              <a:defRPr/>
            </a:pPr>
            <a:r>
              <a:rPr lang="en-US" altLang="pt-BR" sz="2400" dirty="0" smtClean="0">
                <a:solidFill>
                  <a:srgbClr val="FFFFFF"/>
                </a:solidFill>
                <a:latin typeface="Calibri" charset="0"/>
              </a:rPr>
              <a:t> </a:t>
            </a:r>
            <a:r>
              <a:rPr lang="de-DE" altLang="pt-BR" sz="2400" dirty="0" smtClean="0">
                <a:solidFill>
                  <a:srgbClr val="FFFFFF"/>
                </a:solidFill>
                <a:latin typeface="Calibri" pitchFamily="34" charset="0"/>
              </a:rPr>
              <a:t>Dieser Sex</a:t>
            </a:r>
            <a:r>
              <a:rPr lang="de-DE" sz="2400" dirty="0" smtClean="0">
                <a:solidFill>
                  <a:srgbClr val="FFFFFF"/>
                </a:solidFill>
                <a:latin typeface="Calibri" pitchFamily="34" charset="0"/>
              </a:rPr>
              <a:t> kann das Vertrauen zu einer Beziehung zerstören</a:t>
            </a:r>
            <a:r>
              <a:rPr lang="en-US" altLang="pt-BR" sz="2400" dirty="0" smtClean="0">
                <a:solidFill>
                  <a:srgbClr val="FFFFFF"/>
                </a:solidFill>
                <a:latin typeface="Calibri" charset="0"/>
              </a:rPr>
              <a:t>.</a:t>
            </a:r>
          </a:p>
          <a:p>
            <a:pPr>
              <a:lnSpc>
                <a:spcPct val="150000"/>
              </a:lnSpc>
              <a:buFontTx/>
              <a:buAutoNum type="arabicPeriod" startAt="13"/>
              <a:defRPr/>
            </a:pPr>
            <a:r>
              <a:rPr lang="en-US" altLang="pt-BR" sz="2400" dirty="0" smtClean="0">
                <a:solidFill>
                  <a:srgbClr val="FFFFFF"/>
                </a:solidFill>
                <a:latin typeface="Calibri" charset="0"/>
              </a:rPr>
              <a:t> </a:t>
            </a:r>
            <a:r>
              <a:rPr lang="de-DE" sz="2400" dirty="0" smtClean="0">
                <a:solidFill>
                  <a:srgbClr val="FFFFFF"/>
                </a:solidFill>
                <a:latin typeface="Calibri" pitchFamily="34" charset="0"/>
              </a:rPr>
              <a:t>Er hebt den Wert und die Bedeutung der Flitterwochen auf</a:t>
            </a:r>
            <a:r>
              <a:rPr lang="en-US" altLang="pt-BR" sz="2400" dirty="0" smtClean="0">
                <a:solidFill>
                  <a:srgbClr val="FFFFFF"/>
                </a:solidFill>
                <a:latin typeface="Calibri" charset="0"/>
              </a:rPr>
              <a:t>. </a:t>
            </a:r>
          </a:p>
          <a:p>
            <a:pPr>
              <a:lnSpc>
                <a:spcPct val="150000"/>
              </a:lnSpc>
              <a:buFontTx/>
              <a:buAutoNum type="arabicPeriod" startAt="13"/>
              <a:defRPr/>
            </a:pP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Er</a:t>
            </a:r>
            <a:r>
              <a:rPr lang="en-US" altLang="pt-BR" sz="2400" dirty="0" smtClean="0">
                <a:solidFill>
                  <a:srgbClr val="FFFFFF"/>
                </a:solidFill>
                <a:latin typeface="Calibri" charset="0"/>
              </a:rPr>
              <a:t> </a:t>
            </a:r>
            <a:r>
              <a:rPr lang="de-DE" sz="2400" dirty="0" smtClean="0">
                <a:solidFill>
                  <a:srgbClr val="FFFFFF"/>
                </a:solidFill>
                <a:latin typeface="Calibri" pitchFamily="34" charset="0"/>
              </a:rPr>
              <a:t>tendiert dazu, schlechte Gewohnheiten entstehen zu lassen</a:t>
            </a:r>
            <a:r>
              <a:rPr lang="en-US" altLang="pt-BR" sz="2400" dirty="0" smtClean="0">
                <a:solidFill>
                  <a:srgbClr val="FFFFFF"/>
                </a:solidFill>
                <a:latin typeface="Calibri" charset="0"/>
              </a:rPr>
              <a:t>.</a:t>
            </a:r>
          </a:p>
          <a:p>
            <a:pPr>
              <a:lnSpc>
                <a:spcPct val="150000"/>
              </a:lnSpc>
              <a:buFontTx/>
              <a:buAutoNum type="arabicPeriod" startAt="13"/>
              <a:defRPr/>
            </a:pP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Nach</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dem</a:t>
            </a:r>
            <a:r>
              <a:rPr lang="en-US" altLang="pt-BR" sz="2400" dirty="0" smtClean="0">
                <a:solidFill>
                  <a:srgbClr val="FFFFFF"/>
                </a:solidFill>
                <a:latin typeface="Calibri" charset="0"/>
              </a:rPr>
              <a:t> Sex </a:t>
            </a:r>
            <a:r>
              <a:rPr lang="en-US" altLang="pt-BR" sz="2400" dirty="0" err="1" smtClean="0">
                <a:solidFill>
                  <a:srgbClr val="FFFFFF"/>
                </a:solidFill>
                <a:latin typeface="Calibri" charset="0"/>
              </a:rPr>
              <a:t>ändert</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sich</a:t>
            </a:r>
            <a:r>
              <a:rPr lang="en-US" altLang="pt-BR" sz="2400" dirty="0" smtClean="0">
                <a:solidFill>
                  <a:srgbClr val="FFFFFF"/>
                </a:solidFill>
                <a:latin typeface="Calibri" charset="0"/>
              </a:rPr>
              <a:t> oft die </a:t>
            </a:r>
            <a:r>
              <a:rPr lang="en-US" altLang="pt-BR" sz="2400" dirty="0" err="1" smtClean="0">
                <a:solidFill>
                  <a:srgbClr val="FFFFFF"/>
                </a:solidFill>
                <a:latin typeface="Calibri" charset="0"/>
              </a:rPr>
              <a:t>Einstellung</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zur</a:t>
            </a:r>
            <a:r>
              <a:rPr lang="en-US" altLang="pt-BR" sz="2400" dirty="0" smtClean="0">
                <a:solidFill>
                  <a:srgbClr val="FFFFFF"/>
                </a:solidFill>
                <a:latin typeface="Calibri" charset="0"/>
              </a:rPr>
              <a:t> </a:t>
            </a:r>
            <a:r>
              <a:rPr lang="en-US" altLang="pt-BR" sz="2400" dirty="0" err="1" smtClean="0">
                <a:solidFill>
                  <a:srgbClr val="FFFFFF"/>
                </a:solidFill>
                <a:latin typeface="Calibri" charset="0"/>
              </a:rPr>
              <a:t>anderen</a:t>
            </a:r>
            <a:r>
              <a:rPr lang="en-US" altLang="pt-BR" sz="2400" dirty="0" smtClean="0">
                <a:solidFill>
                  <a:srgbClr val="FFFFFF"/>
                </a:solidFill>
                <a:latin typeface="Calibri" charset="0"/>
              </a:rPr>
              <a:t> Person.</a:t>
            </a:r>
          </a:p>
          <a:p>
            <a:pPr>
              <a:lnSpc>
                <a:spcPct val="150000"/>
              </a:lnSpc>
              <a:buFontTx/>
              <a:buAutoNum type="arabicPeriod" startAt="13"/>
              <a:defRPr/>
            </a:pPr>
            <a:r>
              <a:rPr lang="en-US" altLang="pt-BR" sz="2400" dirty="0" smtClean="0">
                <a:solidFill>
                  <a:srgbClr val="FFFFFF"/>
                </a:solidFill>
                <a:latin typeface="Calibri" charset="0"/>
              </a:rPr>
              <a:t> </a:t>
            </a:r>
            <a:r>
              <a:rPr lang="de-DE" sz="2400" dirty="0" smtClean="0">
                <a:solidFill>
                  <a:srgbClr val="FFFFFF"/>
                </a:solidFill>
                <a:latin typeface="Calibri" pitchFamily="34" charset="0"/>
              </a:rPr>
              <a:t>Du weißt nie, wen du einmal heiraten wirst</a:t>
            </a:r>
            <a:r>
              <a:rPr lang="en-US" altLang="pt-BR" sz="2400" dirty="0" smtClean="0">
                <a:solidFill>
                  <a:srgbClr val="FFFFFF"/>
                </a:solidFill>
                <a:latin typeface="Calibri" charset="0"/>
              </a:rPr>
              <a:t>.</a:t>
            </a:r>
          </a:p>
          <a:p>
            <a:pPr>
              <a:lnSpc>
                <a:spcPct val="150000"/>
              </a:lnSpc>
              <a:spcAft>
                <a:spcPct val="70000"/>
              </a:spcAft>
              <a:buFontTx/>
              <a:buAutoNum type="arabicPeriod" startAt="13"/>
              <a:defRPr/>
            </a:pPr>
            <a:r>
              <a:rPr lang="en-US" altLang="pt-BR" sz="2400" dirty="0" smtClean="0">
                <a:solidFill>
                  <a:srgbClr val="FFFFFF"/>
                </a:solidFill>
                <a:latin typeface="Calibri" charset="0"/>
              </a:rPr>
              <a:t> </a:t>
            </a:r>
            <a:r>
              <a:rPr lang="de-DE" sz="2400" dirty="0" smtClean="0">
                <a:solidFill>
                  <a:srgbClr val="FFFFFF"/>
                </a:solidFill>
                <a:latin typeface="Calibri" pitchFamily="34" charset="0"/>
              </a:rPr>
              <a:t>Es untergräbt auch unsere Beziehung zu Gott</a:t>
            </a:r>
            <a:r>
              <a:rPr lang="en-US" altLang="pt-BR" sz="2400" dirty="0" smtClean="0">
                <a:solidFill>
                  <a:srgbClr val="FFFFFF"/>
                </a:solidFill>
                <a:latin typeface="Calibri" charset="0"/>
              </a:rPr>
              <a:t>.</a:t>
            </a:r>
          </a:p>
        </p:txBody>
      </p:sp>
      <p:sp>
        <p:nvSpPr>
          <p:cNvPr id="4" name="Retângulo 3"/>
          <p:cNvSpPr/>
          <p:nvPr/>
        </p:nvSpPr>
        <p:spPr>
          <a:xfrm>
            <a:off x="0" y="787400"/>
            <a:ext cx="9144000" cy="646331"/>
          </a:xfrm>
          <a:prstGeom prst="rect">
            <a:avLst/>
          </a:prstGeom>
        </p:spPr>
        <p:txBody>
          <a:bodyPr wrap="square">
            <a:spAutoFit/>
          </a:bodyPr>
          <a:lstStyle/>
          <a:p>
            <a:pPr algn="ctr" eaLnBrk="1" hangingPunct="1">
              <a:spcBef>
                <a:spcPct val="50000"/>
              </a:spcBef>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19 GRÜNDE, UM </a:t>
            </a:r>
            <a:r>
              <a:rPr lang="en-US" altLang="pt-BR" sz="3600"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NEIN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ZU SAGEN</a:t>
            </a:r>
            <a:endParaRPr lang="en-US" alt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57158" y="609600"/>
            <a:ext cx="8501122" cy="1219200"/>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WENN DU PROBLEME MIT SEXUELLEN GEDANKEN UND GEFÜHLEN HAST, ÜBERLEGE ...</a:t>
            </a:r>
          </a:p>
        </p:txBody>
      </p:sp>
      <p:sp>
        <p:nvSpPr>
          <p:cNvPr id="41987" name="Rectangle 3"/>
          <p:cNvSpPr>
            <a:spLocks noGrp="1" noChangeArrowheads="1"/>
          </p:cNvSpPr>
          <p:nvPr>
            <p:ph type="body" idx="1"/>
          </p:nvPr>
        </p:nvSpPr>
        <p:spPr>
          <a:xfrm>
            <a:off x="457200" y="2286000"/>
            <a:ext cx="8186766" cy="3657600"/>
          </a:xfrm>
        </p:spPr>
        <p:txBody>
          <a:bodyPr/>
          <a:lstStyle/>
          <a:p>
            <a:pPr eaLnBrk="1" hangingPunct="1">
              <a:lnSpc>
                <a:spcPct val="80000"/>
              </a:lnSpc>
              <a:buClrTx/>
              <a:buFont typeface="Arial" charset="0"/>
              <a:buChar char="•"/>
            </a:pPr>
            <a:r>
              <a:rPr lang="de-DE" sz="2400" dirty="0" smtClean="0">
                <a:solidFill>
                  <a:srgbClr val="FFFFFF"/>
                </a:solidFill>
                <a:effectLst/>
                <a:latin typeface="Calibri" pitchFamily="34" charset="0"/>
              </a:rPr>
              <a:t>Welche Art von Musik hörst du dir an</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Welche Bilder hängen an deinen Wänden</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Welche Art von Bücher liest du</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Welche Filme siehst du dir an</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Welche Geschichten erzählst du und welche hörst du dir an</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Welche Zeitschriften blätterst du durch</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Ernährst du dich gesund</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Bekommst du genügend Bewegung</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a:p>
            <a:pPr eaLnBrk="1" hangingPunct="1">
              <a:lnSpc>
                <a:spcPct val="80000"/>
              </a:lnSpc>
              <a:buClrTx/>
              <a:buFont typeface="Arial" charset="0"/>
              <a:buChar char="•"/>
            </a:pPr>
            <a:r>
              <a:rPr lang="de-DE" sz="2400" dirty="0" smtClean="0">
                <a:solidFill>
                  <a:srgbClr val="FFFFFF"/>
                </a:solidFill>
                <a:effectLst/>
                <a:latin typeface="Calibri" pitchFamily="34" charset="0"/>
              </a:rPr>
              <a:t>Wie weit gibt du dir selbst die Erlaubnis dazu,                        dich auf intime Situationen einzulassen</a:t>
            </a:r>
            <a:r>
              <a:rPr lang="en-US" altLang="pt-BR" sz="2400" dirty="0" smtClean="0">
                <a:solidFill>
                  <a:srgbClr val="FFFFFF"/>
                </a:solidFill>
                <a:effectLst/>
                <a:latin typeface="Calibri" charset="0"/>
              </a:rPr>
              <a:t>?</a:t>
            </a:r>
            <a:endParaRPr lang="en-US" altLang="pt-BR" sz="2400" dirty="0">
              <a:solidFill>
                <a:srgbClr val="FFFFFF"/>
              </a:solidFill>
              <a:effectLst/>
              <a:latin typeface="Calibri" charset="0"/>
            </a:endParaRPr>
          </a:p>
        </p:txBody>
      </p:sp>
    </p:spTree>
  </p:cSld>
  <p:clrMapOvr>
    <a:masterClrMapping/>
  </p:clrMapOvr>
  <p:transition spd="med">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5062" name="Text Box 6"/>
          <p:cNvSpPr txBox="1">
            <a:spLocks noChangeArrowheads="1"/>
          </p:cNvSpPr>
          <p:nvPr/>
        </p:nvSpPr>
        <p:spPr bwMode="auto">
          <a:xfrm>
            <a:off x="214282" y="500042"/>
            <a:ext cx="4429156" cy="60016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defRPr/>
            </a:pPr>
            <a:r>
              <a:rPr lang="de-DE" sz="2400" dirty="0" smtClean="0">
                <a:solidFill>
                  <a:srgbClr val="000000"/>
                </a:solidFill>
                <a:latin typeface="Calibri" pitchFamily="34" charset="0"/>
              </a:rPr>
              <a:t>Bist du bereit, deine sexuellen Wünsche und Sehnsüchte Gott zu übergeben</a:t>
            </a:r>
            <a:r>
              <a:rPr lang="en-US" altLang="pt-BR" sz="2400" dirty="0" smtClean="0">
                <a:solidFill>
                  <a:schemeClr val="accent4">
                    <a:lumMod val="50000"/>
                  </a:schemeClr>
                </a:solidFill>
                <a:latin typeface="Calibri" panose="020F0502020204030204" pitchFamily="34" charset="0"/>
              </a:rPr>
              <a:t>? </a:t>
            </a:r>
            <a:endParaRPr lang="en-US" altLang="pt-BR" sz="2400" dirty="0">
              <a:solidFill>
                <a:schemeClr val="accent4">
                  <a:lumMod val="50000"/>
                </a:schemeClr>
              </a:solidFill>
              <a:latin typeface="Calibri" panose="020F0502020204030204" pitchFamily="34" charset="0"/>
            </a:endParaRPr>
          </a:p>
          <a:p>
            <a:pPr>
              <a:defRPr/>
            </a:pPr>
            <a:endParaRPr lang="en-US" altLang="pt-BR" sz="1600" dirty="0">
              <a:solidFill>
                <a:schemeClr val="accent4">
                  <a:lumMod val="50000"/>
                </a:schemeClr>
              </a:solidFill>
              <a:latin typeface="Calibri" panose="020F0502020204030204" pitchFamily="34" charset="0"/>
            </a:endParaRPr>
          </a:p>
          <a:p>
            <a:pPr>
              <a:defRPr/>
            </a:pPr>
            <a:r>
              <a:rPr lang="de-DE" sz="2400" dirty="0" smtClean="0">
                <a:solidFill>
                  <a:srgbClr val="000000"/>
                </a:solidFill>
                <a:latin typeface="Calibri" pitchFamily="34" charset="0"/>
              </a:rPr>
              <a:t>Bist du bereit, Ihm zu vertrauen? Und auch seinem Plan zu vertrauen, wie und wann diese Sehnsüchte erfüllt werden</a:t>
            </a:r>
            <a:r>
              <a:rPr lang="en-US" altLang="pt-BR" sz="2400" dirty="0" smtClean="0">
                <a:solidFill>
                  <a:schemeClr val="accent4">
                    <a:lumMod val="50000"/>
                  </a:schemeClr>
                </a:solidFill>
                <a:latin typeface="Calibri" panose="020F0502020204030204" pitchFamily="34" charset="0"/>
              </a:rPr>
              <a:t>?</a:t>
            </a:r>
            <a:r>
              <a:rPr lang="en-US" altLang="pt-BR" sz="2400" dirty="0">
                <a:solidFill>
                  <a:schemeClr val="accent4">
                    <a:lumMod val="50000"/>
                  </a:schemeClr>
                </a:solidFill>
                <a:latin typeface="Calibri" panose="020F0502020204030204" pitchFamily="34" charset="0"/>
              </a:rPr>
              <a:t/>
            </a:r>
            <a:br>
              <a:rPr lang="en-US" altLang="pt-BR" sz="2400" dirty="0">
                <a:solidFill>
                  <a:schemeClr val="accent4">
                    <a:lumMod val="50000"/>
                  </a:schemeClr>
                </a:solidFill>
                <a:latin typeface="Calibri" panose="020F0502020204030204" pitchFamily="34" charset="0"/>
              </a:rPr>
            </a:br>
            <a:endParaRPr lang="en-US" altLang="pt-BR" sz="1600" dirty="0">
              <a:solidFill>
                <a:schemeClr val="accent4">
                  <a:lumMod val="50000"/>
                </a:schemeClr>
              </a:solidFill>
              <a:latin typeface="Calibri" panose="020F0502020204030204" pitchFamily="34" charset="0"/>
            </a:endParaRPr>
          </a:p>
          <a:p>
            <a:pPr>
              <a:defRPr/>
            </a:pPr>
            <a:r>
              <a:rPr lang="de-DE" sz="2400" dirty="0" smtClean="0">
                <a:solidFill>
                  <a:srgbClr val="000000"/>
                </a:solidFill>
                <a:latin typeface="Calibri" pitchFamily="34" charset="0"/>
              </a:rPr>
              <a:t>Wenn du in diesem Bereich zu kämpfen hast, ermutige ich dich, zum Herrn zu gehen und Ihm ehrlich zu sagen, was du fühlst</a:t>
            </a:r>
            <a:r>
              <a:rPr lang="en-US" altLang="pt-BR" sz="2400" dirty="0" smtClean="0">
                <a:solidFill>
                  <a:schemeClr val="accent4">
                    <a:lumMod val="50000"/>
                  </a:schemeClr>
                </a:solidFill>
                <a:latin typeface="Calibri" panose="020F0502020204030204" pitchFamily="34" charset="0"/>
              </a:rPr>
              <a:t>.</a:t>
            </a:r>
            <a:r>
              <a:rPr lang="en-US" altLang="pt-BR" sz="2400" dirty="0">
                <a:solidFill>
                  <a:schemeClr val="accent4">
                    <a:lumMod val="50000"/>
                  </a:schemeClr>
                </a:solidFill>
                <a:latin typeface="Calibri" panose="020F0502020204030204" pitchFamily="34" charset="0"/>
              </a:rPr>
              <a:t/>
            </a:r>
            <a:br>
              <a:rPr lang="en-US" altLang="pt-BR" sz="2400" dirty="0">
                <a:solidFill>
                  <a:schemeClr val="accent4">
                    <a:lumMod val="50000"/>
                  </a:schemeClr>
                </a:solidFill>
                <a:latin typeface="Calibri" panose="020F0502020204030204" pitchFamily="34" charset="0"/>
              </a:rPr>
            </a:br>
            <a:endParaRPr lang="en-US" altLang="pt-BR" sz="1600" dirty="0">
              <a:solidFill>
                <a:schemeClr val="accent4">
                  <a:lumMod val="50000"/>
                </a:schemeClr>
              </a:solidFill>
              <a:latin typeface="Calibri" panose="020F0502020204030204" pitchFamily="34" charset="0"/>
            </a:endParaRPr>
          </a:p>
          <a:p>
            <a:pPr>
              <a:defRPr/>
            </a:pPr>
            <a:r>
              <a:rPr lang="de-DE" sz="2400" dirty="0" smtClean="0">
                <a:solidFill>
                  <a:srgbClr val="000000"/>
                </a:solidFill>
                <a:latin typeface="Calibri" pitchFamily="34" charset="0"/>
              </a:rPr>
              <a:t>Glaube mir: Er wird nicht schockiert sein, was auch immer du Ihm sagst</a:t>
            </a:r>
            <a:r>
              <a:rPr lang="en-US" altLang="pt-BR" sz="2400" dirty="0" smtClean="0">
                <a:solidFill>
                  <a:schemeClr val="accent4">
                    <a:lumMod val="50000"/>
                  </a:schemeClr>
                </a:solidFill>
                <a:latin typeface="Calibri" panose="020F0502020204030204" pitchFamily="34" charset="0"/>
              </a:rPr>
              <a:t>.</a:t>
            </a:r>
            <a:endParaRPr lang="en-US" altLang="pt-BR" sz="2400" dirty="0">
              <a:solidFill>
                <a:schemeClr val="accent4">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609600"/>
            <a:ext cx="8229600" cy="4724400"/>
          </a:xfrm>
        </p:spPr>
        <p:txBody>
          <a:bodyPr/>
          <a:lstStyle/>
          <a:p>
            <a:pPr eaLnBrk="1" hangingPunct="1">
              <a:defRPr/>
            </a:pP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Nur</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weil</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es</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allgemein</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gesunder</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Menschenvertand</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ist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bedeutet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das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nicht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dass</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es</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auch</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allgemein</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praktiziert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wird</a:t>
            </a:r>
            <a:r>
              <a:rPr lang="en-US" altLang="pt-BR" sz="3600" dirty="0" smtClean="0">
                <a:solidFill>
                  <a:srgbClr val="FFFFFF"/>
                </a:solidFill>
                <a:effectLst/>
                <a:latin typeface="Avenir Book" charset="0"/>
                <a:ea typeface="Avenir Book" charset="0"/>
                <a:cs typeface="Avenir Book"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2948" name="Rectangle 4"/>
          <p:cNvSpPr>
            <a:spLocks noGrp="1" noChangeArrowheads="1"/>
          </p:cNvSpPr>
          <p:nvPr>
            <p:ph type="title"/>
          </p:nvPr>
        </p:nvSpPr>
        <p:spPr>
          <a:xfrm>
            <a:off x="142844" y="285729"/>
            <a:ext cx="8501122" cy="1071569"/>
          </a:xfrm>
        </p:spPr>
        <p:txBody>
          <a:bodyPr/>
          <a:lstStyle/>
          <a:p>
            <a:pPr algn="l" eaLnBrk="1" hangingPunct="1">
              <a:defRPr/>
            </a:pPr>
            <a:r>
              <a:rPr lang="en-US" altLang="pt-BR" sz="3200" b="1" dirty="0" smtClean="0">
                <a:solidFill>
                  <a:srgbClr val="F62663"/>
                </a:solidFill>
                <a:effectLst/>
                <a:latin typeface="Calibri" pitchFamily="34" charset="0"/>
              </a:rPr>
              <a:t>WIE  MAN  EINEN  MANN  BEKOMMEN  KANN:</a:t>
            </a:r>
          </a:p>
        </p:txBody>
      </p:sp>
      <p:sp>
        <p:nvSpPr>
          <p:cNvPr id="82949" name="Text Box 5"/>
          <p:cNvSpPr txBox="1">
            <a:spLocks noChangeArrowheads="1"/>
          </p:cNvSpPr>
          <p:nvPr/>
        </p:nvSpPr>
        <p:spPr bwMode="auto">
          <a:xfrm>
            <a:off x="457200" y="2000240"/>
            <a:ext cx="5486400"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err="1" smtClean="0">
                <a:solidFill>
                  <a:srgbClr val="FFFFFF"/>
                </a:solidFill>
                <a:latin typeface="Calibri" pitchFamily="34" charset="0"/>
              </a:rPr>
              <a:t>Sei</a:t>
            </a:r>
            <a:r>
              <a:rPr lang="en-US" altLang="pt-BR" dirty="0" smtClean="0">
                <a:solidFill>
                  <a:srgbClr val="FFFFFF"/>
                </a:solidFill>
                <a:latin typeface="Calibri" pitchFamily="34" charset="0"/>
              </a:rPr>
              <a:t> in </a:t>
            </a:r>
            <a:r>
              <a:rPr lang="en-US" altLang="pt-BR" dirty="0" err="1" smtClean="0">
                <a:solidFill>
                  <a:srgbClr val="FFFFFF"/>
                </a:solidFill>
                <a:latin typeface="Calibri" pitchFamily="34" charset="0"/>
              </a:rPr>
              <a:t>der</a:t>
            </a:r>
            <a:r>
              <a:rPr lang="en-US" altLang="pt-BR" dirty="0" smtClean="0">
                <a:solidFill>
                  <a:srgbClr val="FFFFFF"/>
                </a:solidFill>
                <a:latin typeface="Calibri" pitchFamily="34" charset="0"/>
              </a:rPr>
              <a:t> </a:t>
            </a:r>
            <a:r>
              <a:rPr lang="en-US" altLang="pt-BR" dirty="0" err="1" smtClean="0">
                <a:solidFill>
                  <a:srgbClr val="FFFFFF"/>
                </a:solidFill>
                <a:latin typeface="Calibri" pitchFamily="34" charset="0"/>
              </a:rPr>
              <a:t>Lage</a:t>
            </a:r>
            <a:r>
              <a:rPr lang="en-US" altLang="pt-BR" dirty="0" smtClean="0">
                <a:solidFill>
                  <a:srgbClr val="FFFFFF"/>
                </a:solidFill>
                <a:latin typeface="Calibri" pitchFamily="34" charset="0"/>
              </a:rPr>
              <a:t>, </a:t>
            </a:r>
            <a:r>
              <a:rPr lang="en-US" altLang="pt-BR" dirty="0" err="1" smtClean="0">
                <a:solidFill>
                  <a:srgbClr val="FFFFFF"/>
                </a:solidFill>
                <a:latin typeface="Calibri" pitchFamily="34" charset="0"/>
              </a:rPr>
              <a:t>allein</a:t>
            </a:r>
            <a:r>
              <a:rPr lang="en-US" altLang="pt-BR" dirty="0" smtClean="0">
                <a:solidFill>
                  <a:srgbClr val="FFFFFF"/>
                </a:solidFill>
                <a:latin typeface="Calibri" pitchFamily="34" charset="0"/>
              </a:rPr>
              <a:t> </a:t>
            </a:r>
            <a:r>
              <a:rPr lang="en-US" altLang="pt-BR" dirty="0" err="1" smtClean="0">
                <a:solidFill>
                  <a:srgbClr val="FFFFFF"/>
                </a:solidFill>
                <a:latin typeface="Calibri" pitchFamily="34" charset="0"/>
              </a:rPr>
              <a:t>glücklich</a:t>
            </a:r>
            <a:r>
              <a:rPr lang="en-US" altLang="pt-BR" dirty="0" smtClean="0">
                <a:solidFill>
                  <a:srgbClr val="FFFFFF"/>
                </a:solidFill>
                <a:latin typeface="Calibri" pitchFamily="34" charset="0"/>
              </a:rPr>
              <a:t> </a:t>
            </a:r>
            <a:r>
              <a:rPr lang="en-US" altLang="pt-BR" dirty="0" err="1" smtClean="0">
                <a:solidFill>
                  <a:srgbClr val="FFFFFF"/>
                </a:solidFill>
                <a:latin typeface="Calibri" pitchFamily="34" charset="0"/>
              </a:rPr>
              <a:t>zu</a:t>
            </a:r>
            <a:r>
              <a:rPr lang="en-US" altLang="pt-BR" dirty="0" smtClean="0">
                <a:solidFill>
                  <a:srgbClr val="FFFFFF"/>
                </a:solidFill>
                <a:latin typeface="Calibri" pitchFamily="34" charset="0"/>
              </a:rPr>
              <a:t> </a:t>
            </a:r>
            <a:r>
              <a:rPr lang="en-US" altLang="pt-BR" dirty="0" err="1" smtClean="0">
                <a:solidFill>
                  <a:srgbClr val="FFFFFF"/>
                </a:solidFill>
                <a:latin typeface="Calibri" pitchFamily="34" charset="0"/>
              </a:rPr>
              <a:t>sein</a:t>
            </a:r>
            <a:r>
              <a:rPr lang="en-US" altLang="pt-BR" dirty="0" smtClean="0">
                <a:solidFill>
                  <a:srgbClr val="FFFFFF"/>
                </a:solidFill>
                <a:latin typeface="Hero" panose="02000506000000020004" pitchFamily="50" charset="0"/>
              </a:rPr>
              <a:t>.</a:t>
            </a:r>
          </a:p>
          <a:p>
            <a:pPr>
              <a:spcBef>
                <a:spcPct val="0"/>
              </a:spcBef>
              <a:buClrTx/>
              <a:buSzTx/>
              <a:buFontTx/>
              <a:buNone/>
              <a:defRPr/>
            </a:pP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a:p>
            <a:pPr>
              <a:spcBef>
                <a:spcPct val="0"/>
              </a:spcBef>
              <a:buClrTx/>
              <a:buSzTx/>
              <a:buFontTx/>
              <a:buNone/>
              <a:defRPr/>
            </a:pPr>
            <a:r>
              <a:rPr lang="de-DE" dirty="0" smtClean="0">
                <a:solidFill>
                  <a:srgbClr val="FFFFFF"/>
                </a:solidFill>
                <a:latin typeface="Calibri" pitchFamily="34" charset="0"/>
              </a:rPr>
              <a:t>Wenn es Gottes Wille ist, dann gibt es einen Menschen, den Gott für dich vorbereitet, während du dich für diesen Menschen vorbereitest.</a:t>
            </a:r>
            <a:endParaRPr lang="en-US" altLang="pt-BR" sz="2400" dirty="0" smtClean="0">
              <a:solidFill>
                <a:schemeClr val="accent4">
                  <a:lumMod val="5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 y="285729"/>
            <a:ext cx="9124950" cy="1428760"/>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Also,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ich</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versteh</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das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einfach</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nicht</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b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Ich</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bin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es</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wirklich</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leid</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b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Verabredungen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mit</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solchen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Tieren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zu</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200" dirty="0" err="1"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haben</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4996" name="Rectangle 4"/>
          <p:cNvSpPr>
            <a:spLocks noGrp="1" noChangeArrowheads="1"/>
          </p:cNvSpPr>
          <p:nvPr>
            <p:ph type="ctrTitle"/>
          </p:nvPr>
        </p:nvSpPr>
        <p:spPr>
          <a:xfrm>
            <a:off x="0" y="1571612"/>
            <a:ext cx="9144000" cy="2571768"/>
          </a:xfrm>
        </p:spPr>
        <p:txBody>
          <a:bodyPr/>
          <a:lstStyle/>
          <a:p>
            <a:pPr eaLnBrk="1" hangingPunct="1">
              <a:defRPr/>
            </a:pPr>
            <a:r>
              <a:rPr lang="en-US" altLang="pt-BR" sz="4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JE STÄRKER WIR ETWAS VERSUCHEN, </a:t>
            </a:r>
            <a:br>
              <a:rPr lang="en-US" altLang="pt-BR" sz="4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40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DESTO BESSER GLÜCKT                              ES UNS.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990600" y="914400"/>
            <a:ext cx="70866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lgn="ctr" eaLnBrk="1" hangingPunct="1">
              <a:spcBef>
                <a:spcPct val="50000"/>
              </a:spcBef>
              <a:buClrTx/>
              <a:buSzTx/>
              <a:buFontTx/>
              <a:buNone/>
              <a:defRPr/>
            </a:pPr>
            <a:r>
              <a:rPr lang="en-US" altLang="pt-BR" sz="2400" dirty="0" smtClean="0">
                <a:solidFill>
                  <a:srgbClr val="FFFFFF"/>
                </a:solidFill>
                <a:latin typeface="Calibri" charset="0"/>
              </a:rPr>
              <a:t>“</a:t>
            </a:r>
            <a:r>
              <a:rPr lang="de-DE" sz="2400" dirty="0" smtClean="0">
                <a:solidFill>
                  <a:srgbClr val="FFFFFF"/>
                </a:solidFill>
                <a:latin typeface="Calibri" pitchFamily="34" charset="0"/>
              </a:rPr>
              <a:t>Denn in [Christus] wohnt die ganze Fülle der Gottheit leibhaftig, und ihr seid in Ihm zur Fülle gebracht. Er ist das Haupt jeder Gewalt und jeder Macht. In Ihm seid auch ihr beschnitten worden mit einer Beschneidung, die nicht mit Händen geschehen ist, sondern [durch das Ablegen des sündigen Wesens in der Beschneidung durch Christus], mit Ihm begraben in der Taufe, in Ihm auch </a:t>
            </a:r>
            <a:r>
              <a:rPr lang="de-DE" sz="2400" dirty="0" err="1" smtClean="0">
                <a:solidFill>
                  <a:srgbClr val="FFFFFF"/>
                </a:solidFill>
                <a:latin typeface="Calibri" pitchFamily="34" charset="0"/>
              </a:rPr>
              <a:t>mitauferweckt</a:t>
            </a:r>
            <a:r>
              <a:rPr lang="de-DE" sz="2400" dirty="0" smtClean="0">
                <a:solidFill>
                  <a:srgbClr val="FFFFFF"/>
                </a:solidFill>
                <a:latin typeface="Calibri" pitchFamily="34" charset="0"/>
              </a:rPr>
              <a:t> durch den Glauben an die wirksame Kraft Gottes, der Ihn aus den Toten auferweckt hat</a:t>
            </a:r>
            <a:r>
              <a:rPr lang="en-US" altLang="pt-BR" sz="2400" dirty="0" smtClean="0">
                <a:solidFill>
                  <a:srgbClr val="FFFFFF"/>
                </a:solidFill>
                <a:latin typeface="Calibri" charset="0"/>
              </a:rPr>
              <a:t>.”</a:t>
            </a:r>
          </a:p>
          <a:p>
            <a:pPr algn="ctr" eaLnBrk="1" hangingPunct="1">
              <a:lnSpc>
                <a:spcPct val="150000"/>
              </a:lnSpc>
              <a:spcBef>
                <a:spcPct val="50000"/>
              </a:spcBef>
              <a:buClrTx/>
              <a:buSzTx/>
              <a:buFontTx/>
              <a:buNone/>
              <a:defRPr/>
            </a:pPr>
            <a:r>
              <a:rPr lang="en-US" altLang="pt-BR" sz="1800" dirty="0" err="1" smtClean="0">
                <a:solidFill>
                  <a:srgbClr val="FFFFFF"/>
                </a:solidFill>
                <a:latin typeface="Calibri" charset="0"/>
              </a:rPr>
              <a:t>Kolosser</a:t>
            </a:r>
            <a:r>
              <a:rPr lang="en-US" altLang="pt-BR" sz="1800" dirty="0" smtClean="0">
                <a:solidFill>
                  <a:srgbClr val="FFFFFF"/>
                </a:solidFill>
                <a:latin typeface="Calibri" charset="0"/>
              </a:rPr>
              <a:t> 2,9-12  (EB)</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1142976" y="857232"/>
            <a:ext cx="7072362" cy="4143404"/>
          </a:xfrm>
        </p:spPr>
        <p:txBody>
          <a:bodyPr/>
          <a:lstStyle/>
          <a:p>
            <a:pPr eaLnBrk="1" hangingPunct="1"/>
            <a:r>
              <a:rPr lang="en-US" altLang="pt-BR" sz="2400" dirty="0" smtClean="0">
                <a:effectLst/>
                <a:latin typeface="Calibri" charset="0"/>
              </a:rPr>
              <a:t>“</a:t>
            </a:r>
            <a:r>
              <a:rPr lang="de-DE" sz="2400" dirty="0" smtClean="0">
                <a:solidFill>
                  <a:srgbClr val="FFFFFF"/>
                </a:solidFill>
                <a:effectLst/>
                <a:latin typeface="Calibri" pitchFamily="34" charset="0"/>
              </a:rPr>
              <a:t>Ein alleinstehender Mensch ist manchmal völlig davon überzeugt, dass eine Ehe unentbehrlich ist, um ein vollwertiger Mensch zu sein. Dadurch übersieht er unbewusst viele Gelegenheiten und Verantwortungen, die er erst wahrnehmen würde, wenn er sie mit einem Lebenspartner teilen könnte. Noch schlimmer: Diese Tendenz, auf die Zukunft zu warten, kann ein Lebensstil werden, durch den man viele bereichernde Erfahrungen einfach verpasst</a:t>
            </a:r>
            <a:r>
              <a:rPr lang="en-US" altLang="pt-BR" sz="2400" dirty="0" smtClean="0">
                <a:effectLst/>
                <a:latin typeface="Calibri" charset="0"/>
              </a:rPr>
              <a:t>.”</a:t>
            </a:r>
            <a:r>
              <a:rPr lang="en-US" altLang="pt-BR" sz="2400" dirty="0">
                <a:effectLst/>
                <a:latin typeface="Calibri" charset="0"/>
              </a:rPr>
              <a:t/>
            </a:r>
            <a:br>
              <a:rPr lang="en-US" altLang="pt-BR" sz="2400" dirty="0">
                <a:effectLst/>
                <a:latin typeface="Calibri" charset="0"/>
              </a:rPr>
            </a:br>
            <a:r>
              <a:rPr lang="en-US" altLang="pt-BR" sz="2400" dirty="0">
                <a:effectLst/>
                <a:latin typeface="Calibri" charset="0"/>
              </a:rPr>
              <a:t/>
            </a:r>
            <a:br>
              <a:rPr lang="en-US" altLang="pt-BR" sz="2400" dirty="0">
                <a:effectLst/>
                <a:latin typeface="Calibri" charset="0"/>
              </a:rPr>
            </a:br>
            <a:r>
              <a:rPr lang="en-US" altLang="pt-BR" sz="1800" dirty="0">
                <a:effectLst/>
                <a:latin typeface="Calibri" charset="0"/>
              </a:rPr>
              <a:t>Lyle </a:t>
            </a:r>
            <a:r>
              <a:rPr lang="en-US" altLang="pt-BR" sz="1800" dirty="0" err="1" smtClean="0">
                <a:effectLst/>
                <a:latin typeface="Calibri" charset="0"/>
              </a:rPr>
              <a:t>Hillegas</a:t>
            </a:r>
            <a:r>
              <a:rPr lang="en-US" altLang="pt-BR" sz="1800" dirty="0" smtClean="0">
                <a:effectLst/>
                <a:latin typeface="Calibri" charset="0"/>
              </a:rPr>
              <a:t>, </a:t>
            </a:r>
            <a:r>
              <a:rPr lang="en-US" altLang="pt-BR" sz="1800" i="1" dirty="0" smtClean="0">
                <a:effectLst/>
                <a:latin typeface="Calibri" charset="0"/>
              </a:rPr>
              <a:t>It’s </a:t>
            </a:r>
            <a:r>
              <a:rPr lang="en-US" altLang="pt-BR" sz="1800" i="1" dirty="0">
                <a:effectLst/>
                <a:latin typeface="Calibri" charset="0"/>
              </a:rPr>
              <a:t>O.K. to Be </a:t>
            </a:r>
            <a:r>
              <a:rPr lang="en-US" altLang="pt-BR" sz="1800" i="1" dirty="0" smtClean="0">
                <a:effectLst/>
                <a:latin typeface="Calibri" charset="0"/>
              </a:rPr>
              <a:t>Single</a:t>
            </a:r>
            <a:endParaRPr lang="en-US" altLang="pt-BR" sz="1800" dirty="0">
              <a:effectLst/>
              <a:latin typeface="Calibri"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733425"/>
            <a:ext cx="9001156" cy="790575"/>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MEIDE DIE GEFAHREN IM </a:t>
            </a: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SINGLE-LEBEN</a:t>
            </a:r>
            <a:endPar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49155" name="Rectangle 3"/>
          <p:cNvSpPr>
            <a:spLocks noGrp="1" noChangeArrowheads="1"/>
          </p:cNvSpPr>
          <p:nvPr>
            <p:ph type="body" idx="1"/>
          </p:nvPr>
        </p:nvSpPr>
        <p:spPr>
          <a:xfrm>
            <a:off x="457200" y="1900238"/>
            <a:ext cx="8077200" cy="4043362"/>
          </a:xfrm>
        </p:spPr>
        <p:txBody>
          <a:bodyPr/>
          <a:lstStyle/>
          <a:p>
            <a:pPr marL="0" eaLnBrk="1" hangingPunct="1">
              <a:spcBef>
                <a:spcPct val="0"/>
              </a:spcBef>
              <a:buFont typeface="Wingdings" panose="05000000000000000000" pitchFamily="2" charset="2"/>
              <a:buNone/>
              <a:defRPr/>
            </a:pPr>
            <a:r>
              <a:rPr lang="en-US" altLang="pt-BR" sz="2400" b="1" dirty="0" err="1" smtClean="0">
                <a:solidFill>
                  <a:srgbClr val="F62663"/>
                </a:solidFill>
                <a:effectLst/>
                <a:latin typeface="Calibri" panose="020F0502020204030204" pitchFamily="34" charset="0"/>
              </a:rPr>
              <a:t>Gefahr</a:t>
            </a:r>
            <a:r>
              <a:rPr lang="en-US" altLang="pt-BR" sz="2400" b="1" dirty="0" smtClean="0">
                <a:solidFill>
                  <a:srgbClr val="F62663"/>
                </a:solidFill>
                <a:effectLst/>
                <a:latin typeface="Calibri" panose="020F0502020204030204" pitchFamily="34" charset="0"/>
              </a:rPr>
              <a:t> Nr. 1:  </a:t>
            </a:r>
            <a:r>
              <a:rPr lang="de-DE" sz="2400" i="1" dirty="0" smtClean="0">
                <a:solidFill>
                  <a:srgbClr val="000000"/>
                </a:solidFill>
                <a:effectLst/>
                <a:latin typeface="Calibri" pitchFamily="34" charset="0"/>
              </a:rPr>
              <a:t>Du triffst dich mit einer Person, die einen fragwürdigen Charakter besitzt, weil du langsam die Hoffnung verlierst, dass der richtige Partner noch auftaucht</a:t>
            </a:r>
            <a:r>
              <a:rPr lang="en-US" altLang="pt-BR" sz="2400" i="1" dirty="0" smtClean="0">
                <a:solidFill>
                  <a:schemeClr val="accent4">
                    <a:lumMod val="50000"/>
                  </a:schemeClr>
                </a:solidFill>
                <a:effectLst/>
                <a:latin typeface="Calibri" panose="020F0502020204030204" pitchFamily="34" charset="0"/>
              </a:rPr>
              <a:t>.</a:t>
            </a:r>
          </a:p>
          <a:p>
            <a:pPr marL="0" eaLnBrk="1" hangingPunct="1">
              <a:spcBef>
                <a:spcPct val="0"/>
              </a:spcBef>
              <a:buFont typeface="Wingdings" panose="05000000000000000000" pitchFamily="2" charset="2"/>
              <a:buNone/>
              <a:defRPr/>
            </a:pPr>
            <a:endParaRPr lang="en-US" altLang="pt-BR" sz="2400" b="1" i="1" dirty="0" smtClean="0">
              <a:solidFill>
                <a:srgbClr val="F62663"/>
              </a:solidFill>
              <a:effectLst/>
              <a:latin typeface="Calibri" panose="020F0502020204030204" pitchFamily="34" charset="0"/>
            </a:endParaRPr>
          </a:p>
          <a:p>
            <a:pPr marL="0" eaLnBrk="1" hangingPunct="1">
              <a:spcBef>
                <a:spcPct val="0"/>
              </a:spcBef>
              <a:buFont typeface="Wingdings" panose="05000000000000000000" pitchFamily="2" charset="2"/>
              <a:buNone/>
              <a:defRPr/>
            </a:pPr>
            <a:r>
              <a:rPr lang="en-US" altLang="pt-BR" sz="2400" b="1" dirty="0" err="1" smtClean="0">
                <a:solidFill>
                  <a:srgbClr val="F62663"/>
                </a:solidFill>
                <a:effectLst/>
                <a:latin typeface="Calibri" panose="020F0502020204030204" pitchFamily="34" charset="0"/>
              </a:rPr>
              <a:t>Gefahr</a:t>
            </a:r>
            <a:r>
              <a:rPr lang="en-US" altLang="pt-BR" sz="2400" b="1" dirty="0" smtClean="0">
                <a:solidFill>
                  <a:srgbClr val="F62663"/>
                </a:solidFill>
                <a:effectLst/>
                <a:latin typeface="Calibri" panose="020F0502020204030204" pitchFamily="34" charset="0"/>
              </a:rPr>
              <a:t> Nr. 2:  </a:t>
            </a:r>
            <a:r>
              <a:rPr lang="de-DE" sz="2400" i="1" dirty="0" smtClean="0">
                <a:solidFill>
                  <a:srgbClr val="000000"/>
                </a:solidFill>
                <a:effectLst/>
                <a:latin typeface="Calibri" pitchFamily="34" charset="0"/>
              </a:rPr>
              <a:t>Du hast das Gefühl, du musst eine sexuelle Beziehung eingehen, weil du denkst, dass es den anderen dazu bringt, dich zu heiraten</a:t>
            </a:r>
            <a:r>
              <a:rPr lang="en-US" altLang="pt-BR" sz="2400" i="1" dirty="0" smtClean="0">
                <a:solidFill>
                  <a:schemeClr val="accent4">
                    <a:lumMod val="50000"/>
                  </a:schemeClr>
                </a:solidFill>
                <a:effectLst/>
                <a:latin typeface="Calibri" panose="020F0502020204030204" pitchFamily="34" charset="0"/>
              </a:rPr>
              <a:t>.</a:t>
            </a:r>
          </a:p>
          <a:p>
            <a:pPr marL="0" eaLnBrk="1" hangingPunct="1">
              <a:spcBef>
                <a:spcPct val="0"/>
              </a:spcBef>
              <a:buFont typeface="Wingdings" panose="05000000000000000000" pitchFamily="2" charset="2"/>
              <a:buNone/>
              <a:defRPr/>
            </a:pPr>
            <a:endParaRPr lang="en-US" altLang="pt-BR" sz="2400" i="1" dirty="0" smtClean="0">
              <a:solidFill>
                <a:schemeClr val="tx2"/>
              </a:solidFill>
              <a:effectLst/>
              <a:latin typeface="Calibri" panose="020F0502020204030204" pitchFamily="34" charset="0"/>
            </a:endParaRPr>
          </a:p>
          <a:p>
            <a:pPr marL="0" eaLnBrk="1" hangingPunct="1">
              <a:spcBef>
                <a:spcPct val="0"/>
              </a:spcBef>
              <a:buFont typeface="Wingdings" panose="05000000000000000000" pitchFamily="2" charset="2"/>
              <a:buNone/>
              <a:defRPr/>
            </a:pPr>
            <a:r>
              <a:rPr lang="en-US" altLang="pt-BR" sz="2400" b="1" dirty="0" err="1" smtClean="0">
                <a:solidFill>
                  <a:srgbClr val="F62663"/>
                </a:solidFill>
                <a:effectLst/>
                <a:latin typeface="Calibri" panose="020F0502020204030204" pitchFamily="34" charset="0"/>
              </a:rPr>
              <a:t>Gefahr</a:t>
            </a:r>
            <a:r>
              <a:rPr lang="en-US" altLang="pt-BR" sz="2400" b="1" dirty="0" smtClean="0">
                <a:solidFill>
                  <a:srgbClr val="F62663"/>
                </a:solidFill>
                <a:effectLst/>
                <a:latin typeface="Calibri" panose="020F0502020204030204" pitchFamily="34" charset="0"/>
              </a:rPr>
              <a:t> Nr. 3:  </a:t>
            </a:r>
            <a:r>
              <a:rPr lang="de-DE" sz="2400" i="1" dirty="0" smtClean="0">
                <a:solidFill>
                  <a:srgbClr val="000000"/>
                </a:solidFill>
                <a:effectLst/>
                <a:latin typeface="Calibri" pitchFamily="34" charset="0"/>
              </a:rPr>
              <a:t>Du stürzt dich in eine Ehe, weil du denkst, es sei deine letzte Chance</a:t>
            </a:r>
            <a:r>
              <a:rPr lang="en-US" altLang="pt-BR" sz="2400" i="1" dirty="0" smtClean="0">
                <a:solidFill>
                  <a:schemeClr val="accent4">
                    <a:lumMod val="50000"/>
                  </a:schemeClr>
                </a:solidFill>
                <a:effectLst/>
                <a:latin typeface="Calibri" panose="020F0502020204030204" pitchFamily="34" charset="0"/>
              </a:rPr>
              <a:t>.</a:t>
            </a:r>
            <a:endParaRPr lang="en-US" altLang="pt-BR" sz="2400" dirty="0" smtClean="0">
              <a:solidFill>
                <a:schemeClr val="accent4">
                  <a:lumMod val="50000"/>
                </a:schemeClr>
              </a:solidFill>
              <a:effectLst/>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28596" y="214290"/>
            <a:ext cx="8334404" cy="1157310"/>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GEHE EINE ENGERE BEZIEHUNG</a:t>
            </a:r>
            <a:b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8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r>
            <a:br>
              <a:rPr lang="en-US" altLang="pt-BR" sz="8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MIT CHRISTUS EIN</a:t>
            </a:r>
          </a:p>
        </p:txBody>
      </p:sp>
      <p:sp>
        <p:nvSpPr>
          <p:cNvPr id="50179" name="Rectangle 3"/>
          <p:cNvSpPr>
            <a:spLocks noGrp="1" noChangeArrowheads="1"/>
          </p:cNvSpPr>
          <p:nvPr>
            <p:ph type="body" idx="1"/>
          </p:nvPr>
        </p:nvSpPr>
        <p:spPr>
          <a:xfrm>
            <a:off x="285720" y="2143116"/>
            <a:ext cx="8572560" cy="4214842"/>
          </a:xfrm>
        </p:spPr>
        <p:txBody>
          <a:bodyPr/>
          <a:lstStyle/>
          <a:p>
            <a:pPr marL="609600" indent="-609600" eaLnBrk="1" hangingPunct="1">
              <a:buClrTx/>
              <a:buFont typeface="+mj-lt"/>
              <a:buAutoNum type="arabicPeriod"/>
              <a:defRPr/>
            </a:pPr>
            <a:r>
              <a:rPr lang="en-US" altLang="pt-BR" sz="2400" dirty="0" err="1" smtClean="0">
                <a:solidFill>
                  <a:schemeClr val="accent4">
                    <a:lumMod val="50000"/>
                  </a:schemeClr>
                </a:solidFill>
                <a:effectLst/>
                <a:latin typeface="Calibri" panose="020F0502020204030204" pitchFamily="34" charset="0"/>
              </a:rPr>
              <a:t>Wenn</a:t>
            </a:r>
            <a:r>
              <a:rPr lang="en-US" altLang="pt-BR" sz="2400" dirty="0" smtClean="0">
                <a:solidFill>
                  <a:schemeClr val="accent4">
                    <a:lumMod val="50000"/>
                  </a:schemeClr>
                </a:solidFill>
                <a:effectLst/>
                <a:latin typeface="Calibri" panose="020F0502020204030204" pitchFamily="34" charset="0"/>
              </a:rPr>
              <a:t> du </a:t>
            </a:r>
            <a:r>
              <a:rPr lang="en-US" altLang="pt-BR" sz="2400" dirty="0" err="1" smtClean="0">
                <a:solidFill>
                  <a:schemeClr val="accent4">
                    <a:lumMod val="50000"/>
                  </a:schemeClr>
                </a:solidFill>
                <a:effectLst/>
                <a:latin typeface="Calibri" panose="020F0502020204030204" pitchFamily="34" charset="0"/>
              </a:rPr>
              <a:t>allein</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bist</a:t>
            </a:r>
            <a:r>
              <a:rPr lang="en-US" altLang="pt-BR" sz="2400" dirty="0" smtClean="0">
                <a:solidFill>
                  <a:schemeClr val="accent4">
                    <a:lumMod val="50000"/>
                  </a:schemeClr>
                </a:solidFill>
                <a:effectLst/>
                <a:latin typeface="Calibri" panose="020F0502020204030204" pitchFamily="34" charset="0"/>
              </a:rPr>
              <a:t>, lass Jesus </a:t>
            </a:r>
            <a:r>
              <a:rPr lang="en-US" altLang="pt-BR" sz="2400" dirty="0" err="1" smtClean="0">
                <a:solidFill>
                  <a:schemeClr val="accent4">
                    <a:lumMod val="50000"/>
                  </a:schemeClr>
                </a:solidFill>
                <a:effectLst/>
                <a:latin typeface="Calibri" panose="020F0502020204030204" pitchFamily="34" charset="0"/>
              </a:rPr>
              <a:t>deinen</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ständigen</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Begleiter</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sein</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lnSpc>
                <a:spcPct val="150000"/>
              </a:lnSpc>
              <a:buClrTx/>
              <a:buFontTx/>
              <a:buAutoNum type="arabicPeriod" startAt="2"/>
              <a:defRPr/>
            </a:pPr>
            <a:r>
              <a:rPr lang="en-US" altLang="pt-BR" sz="2400" dirty="0" err="1" smtClean="0">
                <a:solidFill>
                  <a:schemeClr val="accent4">
                    <a:lumMod val="50000"/>
                  </a:schemeClr>
                </a:solidFill>
                <a:effectLst/>
                <a:latin typeface="Calibri" panose="020F0502020204030204" pitchFamily="34" charset="0"/>
              </a:rPr>
              <a:t>Stütze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dich</a:t>
            </a:r>
            <a:r>
              <a:rPr lang="en-US" altLang="pt-BR" sz="2400" dirty="0" smtClean="0">
                <a:solidFill>
                  <a:schemeClr val="accent4">
                    <a:lumMod val="50000"/>
                  </a:schemeClr>
                </a:solidFill>
                <a:effectLst/>
                <a:latin typeface="Calibri" panose="020F0502020204030204" pitchFamily="34" charset="0"/>
              </a:rPr>
              <a:t> auf seine </a:t>
            </a:r>
            <a:r>
              <a:rPr lang="en-US" altLang="pt-BR" sz="2400" dirty="0" err="1" smtClean="0">
                <a:solidFill>
                  <a:schemeClr val="accent4">
                    <a:lumMod val="50000"/>
                  </a:schemeClr>
                </a:solidFill>
                <a:effectLst/>
                <a:latin typeface="Calibri" panose="020F0502020204030204" pitchFamily="34" charset="0"/>
              </a:rPr>
              <a:t>Verheißungen</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lnSpc>
                <a:spcPct val="150000"/>
              </a:lnSpc>
              <a:buClrTx/>
              <a:buFontTx/>
              <a:buAutoNum type="arabicPeriod" startAt="2"/>
              <a:defRPr/>
            </a:pPr>
            <a:r>
              <a:rPr lang="en-US" altLang="pt-BR" sz="2400" dirty="0" err="1" smtClean="0">
                <a:solidFill>
                  <a:schemeClr val="accent4">
                    <a:lumMod val="50000"/>
                  </a:schemeClr>
                </a:solidFill>
                <a:effectLst/>
                <a:latin typeface="Calibri" panose="020F0502020204030204" pitchFamily="34" charset="0"/>
              </a:rPr>
              <a:t>Strebe</a:t>
            </a:r>
            <a:r>
              <a:rPr lang="en-US" altLang="pt-BR" sz="2400" dirty="0" smtClean="0">
                <a:solidFill>
                  <a:schemeClr val="accent4">
                    <a:lumMod val="50000"/>
                  </a:schemeClr>
                </a:solidFill>
                <a:effectLst/>
                <a:latin typeface="Calibri" panose="020F0502020204030204" pitchFamily="34" charset="0"/>
              </a:rPr>
              <a:t> in </a:t>
            </a:r>
            <a:r>
              <a:rPr lang="en-US" altLang="pt-BR" sz="2400" dirty="0" err="1" smtClean="0">
                <a:solidFill>
                  <a:schemeClr val="accent4">
                    <a:lumMod val="50000"/>
                  </a:schemeClr>
                </a:solidFill>
                <a:effectLst/>
                <a:latin typeface="Calibri" panose="020F0502020204030204" pitchFamily="34" charset="0"/>
              </a:rPr>
              <a:t>deinem</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Charakter</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nach</a:t>
            </a:r>
            <a:r>
              <a:rPr lang="en-US" altLang="pt-BR" sz="2400" dirty="0" smtClean="0">
                <a:solidFill>
                  <a:schemeClr val="accent4">
                    <a:lumMod val="50000"/>
                  </a:schemeClr>
                </a:solidFill>
                <a:effectLst/>
                <a:latin typeface="Calibri" panose="020F0502020204030204" pitchFamily="34" charset="0"/>
              </a:rPr>
              <a:t> den </a:t>
            </a:r>
            <a:r>
              <a:rPr lang="en-US" altLang="pt-BR" sz="2400" dirty="0" err="1" smtClean="0">
                <a:solidFill>
                  <a:schemeClr val="accent4">
                    <a:lumMod val="50000"/>
                  </a:schemeClr>
                </a:solidFill>
                <a:effectLst/>
                <a:latin typeface="Calibri" panose="020F0502020204030204" pitchFamily="34" charset="0"/>
              </a:rPr>
              <a:t>Früchten</a:t>
            </a:r>
            <a:r>
              <a:rPr lang="en-US" altLang="pt-BR" sz="2400" dirty="0" smtClean="0">
                <a:solidFill>
                  <a:schemeClr val="accent4">
                    <a:lumMod val="50000"/>
                  </a:schemeClr>
                </a:solidFill>
                <a:effectLst/>
                <a:latin typeface="Calibri" panose="020F0502020204030204" pitchFamily="34" charset="0"/>
              </a:rPr>
              <a:t> des         </a:t>
            </a:r>
            <a:r>
              <a:rPr lang="en-US" altLang="pt-BR" sz="2400" dirty="0" err="1" smtClean="0">
                <a:solidFill>
                  <a:schemeClr val="accent4">
                    <a:lumMod val="50000"/>
                  </a:schemeClr>
                </a:solidFill>
                <a:effectLst/>
                <a:latin typeface="Calibri" panose="020F0502020204030204" pitchFamily="34" charset="0"/>
              </a:rPr>
              <a:t>Heiligen</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Geistes</a:t>
            </a:r>
            <a:r>
              <a:rPr lang="en-US" altLang="pt-BR" sz="2400" dirty="0" smtClean="0">
                <a:solidFill>
                  <a:schemeClr val="accent4">
                    <a:lumMod val="50000"/>
                  </a:schemeClr>
                </a:solidFill>
                <a:effectLst/>
                <a:latin typeface="Calibri" panose="020F0502020204030204" pitchFamily="34" charset="0"/>
              </a:rPr>
              <a:t> in </a:t>
            </a:r>
            <a:r>
              <a:rPr lang="en-US" altLang="pt-BR" sz="2400" dirty="0" err="1" smtClean="0">
                <a:solidFill>
                  <a:schemeClr val="accent4">
                    <a:lumMod val="50000"/>
                  </a:schemeClr>
                </a:solidFill>
                <a:effectLst/>
                <a:latin typeface="Calibri" panose="020F0502020204030204" pitchFamily="34" charset="0"/>
              </a:rPr>
              <a:t>Galater</a:t>
            </a:r>
            <a:r>
              <a:rPr lang="en-US" altLang="pt-BR" sz="2400" dirty="0" smtClean="0">
                <a:solidFill>
                  <a:schemeClr val="accent4">
                    <a:lumMod val="50000"/>
                  </a:schemeClr>
                </a:solidFill>
                <a:effectLst/>
                <a:latin typeface="Calibri" panose="020F0502020204030204" pitchFamily="34" charset="0"/>
              </a:rPr>
              <a:t> 5,22. </a:t>
            </a:r>
          </a:p>
          <a:p>
            <a:pPr marL="609600" indent="-609600" algn="ctr" eaLnBrk="1" hangingPunct="1">
              <a:lnSpc>
                <a:spcPct val="150000"/>
              </a:lnSpc>
              <a:buClrTx/>
              <a:buFontTx/>
              <a:buNone/>
              <a:defRPr/>
            </a:pPr>
            <a:r>
              <a:rPr lang="en-US" altLang="pt-BR" sz="2400" dirty="0" err="1" smtClean="0">
                <a:solidFill>
                  <a:srgbClr val="F62663"/>
                </a:solidFill>
                <a:effectLst/>
                <a:latin typeface="Calibri" panose="020F0502020204030204" pitchFamily="34" charset="0"/>
              </a:rPr>
              <a:t>Liebe</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Freude</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Frieden</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Geduld</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Freundlichkeit</a:t>
            </a:r>
            <a:endParaRPr lang="en-US" altLang="pt-BR" sz="2400" dirty="0" smtClean="0">
              <a:solidFill>
                <a:srgbClr val="F62663"/>
              </a:solidFill>
              <a:effectLst/>
              <a:latin typeface="Calibri" panose="020F0502020204030204" pitchFamily="34" charset="0"/>
            </a:endParaRPr>
          </a:p>
          <a:p>
            <a:pPr marL="609600" indent="-609600" algn="ctr" eaLnBrk="1" hangingPunct="1">
              <a:buClrTx/>
              <a:buFontTx/>
              <a:buNone/>
              <a:defRPr/>
            </a:pPr>
            <a:r>
              <a:rPr lang="en-US" altLang="pt-BR" sz="2400" dirty="0" err="1" smtClean="0">
                <a:solidFill>
                  <a:srgbClr val="F62663"/>
                </a:solidFill>
                <a:effectLst/>
                <a:latin typeface="Calibri" panose="020F0502020204030204" pitchFamily="34" charset="0"/>
              </a:rPr>
              <a:t>Güte</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Treue</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Sanftmut</a:t>
            </a:r>
            <a:r>
              <a:rPr lang="en-US" altLang="pt-BR" sz="2400" dirty="0" smtClean="0">
                <a:solidFill>
                  <a:srgbClr val="F62663"/>
                </a:solidFill>
                <a:effectLst/>
                <a:latin typeface="Calibri" panose="020F0502020204030204" pitchFamily="34" charset="0"/>
              </a:rPr>
              <a:t>   -   </a:t>
            </a:r>
            <a:r>
              <a:rPr lang="en-US" altLang="pt-BR" sz="2400" dirty="0" err="1" smtClean="0">
                <a:solidFill>
                  <a:srgbClr val="F62663"/>
                </a:solidFill>
                <a:effectLst/>
                <a:latin typeface="Calibri" panose="020F0502020204030204" pitchFamily="34" charset="0"/>
              </a:rPr>
              <a:t>Selbstbeherrschung</a:t>
            </a:r>
            <a:endParaRPr lang="en-US" altLang="pt-BR" sz="2400" dirty="0" smtClean="0">
              <a:solidFill>
                <a:srgbClr val="F62663"/>
              </a:solidFill>
              <a:effectLst/>
              <a:latin typeface="Calibri" panose="020F0502020204030204" pitchFamily="34" charset="0"/>
            </a:endParaRPr>
          </a:p>
          <a:p>
            <a:pPr marL="609600" indent="-609600" eaLnBrk="1" hangingPunct="1">
              <a:lnSpc>
                <a:spcPct val="150000"/>
              </a:lnSpc>
              <a:buClrTx/>
              <a:buFont typeface="+mj-lt"/>
              <a:buAutoNum type="arabicPeriod" startAt="4"/>
              <a:defRPr/>
            </a:pPr>
            <a:r>
              <a:rPr lang="en-US" altLang="pt-BR" sz="2400" dirty="0" smtClean="0">
                <a:solidFill>
                  <a:schemeClr val="accent4">
                    <a:lumMod val="50000"/>
                  </a:schemeClr>
                </a:solidFill>
                <a:effectLst/>
                <a:latin typeface="Calibri" panose="020F0502020204030204" pitchFamily="34" charset="0"/>
              </a:rPr>
              <a:t>Lies </a:t>
            </a:r>
            <a:r>
              <a:rPr lang="en-US" altLang="pt-BR" sz="2400" dirty="0" err="1" smtClean="0">
                <a:solidFill>
                  <a:schemeClr val="accent4">
                    <a:lumMod val="50000"/>
                  </a:schemeClr>
                </a:solidFill>
                <a:effectLst/>
                <a:latin typeface="Calibri" panose="020F0502020204030204" pitchFamily="34" charset="0"/>
              </a:rPr>
              <a:t>gute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christliche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Lektüre</a:t>
            </a:r>
            <a:r>
              <a:rPr lang="en-US" altLang="pt-BR" sz="2400" dirty="0" smtClean="0">
                <a:solidFill>
                  <a:schemeClr val="accent4">
                    <a:lumMod val="50000"/>
                  </a:schemeClr>
                </a:solidFill>
                <a:effectLst/>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857224" y="1981200"/>
            <a:ext cx="7072362" cy="3376626"/>
          </a:xfrm>
        </p:spPr>
        <p:txBody>
          <a:bodyPr/>
          <a:lstStyle/>
          <a:p>
            <a:pPr marL="0" indent="0" algn="ctr" eaLnBrk="1" hangingPunct="1">
              <a:spcBef>
                <a:spcPct val="0"/>
              </a:spcBef>
              <a:buFontTx/>
              <a:buNone/>
            </a:pPr>
            <a:r>
              <a:rPr lang="en-US" altLang="pt-BR" sz="2400" dirty="0" smtClean="0">
                <a:solidFill>
                  <a:schemeClr val="tx2"/>
                </a:solidFill>
                <a:effectLst/>
                <a:latin typeface="Calibri" charset="0"/>
              </a:rPr>
              <a:t>“</a:t>
            </a:r>
            <a:r>
              <a:rPr lang="de-DE" sz="2400" dirty="0" smtClean="0">
                <a:solidFill>
                  <a:srgbClr val="FFFFFF"/>
                </a:solidFill>
                <a:effectLst/>
                <a:latin typeface="Calibri" pitchFamily="34" charset="0"/>
              </a:rPr>
              <a:t>Denn ich weiß, welche Pläne ich für euch habe, spricht der Herr. Mein Plan ist, euch Heil zu geben und kein Leid. Ich gebe euch Zukunft und Hoffnung. Wenn ihr dann zu mir rufen werdet, will ich euch antworten; wenn ihr zu mir betet, will ich euch erhören. Wenn ihr mich sucht, werdet ihr mich finden; ja, wenn ihr ernsthaft, mit ganzem Herzen nach mir verlangt, werde ich mich von euch finden lassen</a:t>
            </a:r>
            <a:r>
              <a:rPr lang="en-US" altLang="pt-BR" sz="2400" dirty="0" smtClean="0">
                <a:solidFill>
                  <a:schemeClr val="tx2"/>
                </a:solidFill>
                <a:effectLst/>
                <a:latin typeface="Calibri" charset="0"/>
              </a:rPr>
              <a:t>.”                                (NLB)</a:t>
            </a:r>
            <a:endParaRPr lang="en-US" altLang="pt-BR" sz="2400" dirty="0">
              <a:solidFill>
                <a:schemeClr val="tx2"/>
              </a:solidFill>
              <a:effectLst/>
              <a:latin typeface="Calibri" charset="0"/>
            </a:endParaRPr>
          </a:p>
        </p:txBody>
      </p:sp>
      <p:sp>
        <p:nvSpPr>
          <p:cNvPr id="2" name="Retângulo 1"/>
          <p:cNvSpPr/>
          <p:nvPr/>
        </p:nvSpPr>
        <p:spPr>
          <a:xfrm>
            <a:off x="500035" y="1295400"/>
            <a:ext cx="8001056" cy="584775"/>
          </a:xfrm>
          <a:prstGeom prst="rect">
            <a:avLst/>
          </a:prstGeom>
        </p:spPr>
        <p:txBody>
          <a:bodyPr wrap="square">
            <a:spAutoFit/>
          </a:bodyPr>
          <a:lstStyle/>
          <a:p>
            <a:pPr>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LERNE JEREMIA 29,11-13  AUSWENDIG</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2226" name="Retângulo 1"/>
          <p:cNvSpPr>
            <a:spLocks noChangeArrowheads="1"/>
          </p:cNvSpPr>
          <p:nvPr/>
        </p:nvSpPr>
        <p:spPr bwMode="auto">
          <a:xfrm>
            <a:off x="1676400" y="1000108"/>
            <a:ext cx="5715000"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lgn="ctr">
              <a:spcBef>
                <a:spcPct val="0"/>
              </a:spcBef>
              <a:buClrTx/>
              <a:buSzTx/>
              <a:buFontTx/>
              <a:buNone/>
            </a:pPr>
            <a:r>
              <a:rPr lang="en-US" altLang="pt-BR" sz="4000" dirty="0" smtClean="0">
                <a:latin typeface="Avenir Book" charset="0"/>
                <a:ea typeface="Avenir Book" charset="0"/>
                <a:cs typeface="Avenir Book" charset="0"/>
              </a:rPr>
              <a:t>LASS DIR VON DEN GUTEN DINGEN DES LEBENS                NICHT DIE BESTEN DINGE RAUBEN.</a:t>
            </a:r>
            <a:endParaRPr lang="en-US" altLang="pt-BR" sz="4000" dirty="0">
              <a:latin typeface="Avenir Book" charset="0"/>
              <a:ea typeface="Avenir Book" charset="0"/>
              <a:cs typeface="Avenir Book" charset="0"/>
            </a:endParaRPr>
          </a:p>
          <a:p>
            <a:pPr algn="ctr">
              <a:lnSpc>
                <a:spcPct val="200000"/>
              </a:lnSpc>
              <a:spcBef>
                <a:spcPct val="0"/>
              </a:spcBef>
              <a:buClrTx/>
              <a:buSzTx/>
              <a:buFontTx/>
              <a:buNone/>
            </a:pPr>
            <a:r>
              <a:rPr lang="en-US" altLang="pt-BR" sz="2400" dirty="0">
                <a:latin typeface="Avenir Book" charset="0"/>
                <a:ea typeface="Avenir Book" charset="0"/>
                <a:cs typeface="Avenir Book" charset="0"/>
              </a:rPr>
              <a:t>MALTHIE D. BABCOCK</a:t>
            </a:r>
            <a:endParaRPr lang="pt-BR" altLang="en-US" sz="2400" dirty="0">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64075" y="1428736"/>
            <a:ext cx="4038600" cy="4071966"/>
          </a:xfrm>
        </p:spPr>
        <p:txBody>
          <a:bodyPr>
            <a:normAutofit fontScale="90000"/>
          </a:bodyPr>
          <a:lstStyle/>
          <a:p>
            <a:pPr eaLnBrk="1" hangingPunct="1">
              <a:defRPr/>
            </a:pP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GLÜCKLICHSEIN</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IST </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KEIN </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LEBENSZIEL,</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ES IST AUF DER  LEBENSREISE</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EIN</a:t>
            </a:r>
            <a:b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LEBENSSTIL.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533400"/>
            <a:ext cx="9144000" cy="941388"/>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10  WEGE, STRESS ZU BEWÄLTIGEN</a:t>
            </a:r>
          </a:p>
        </p:txBody>
      </p:sp>
      <p:sp>
        <p:nvSpPr>
          <p:cNvPr id="53251" name="Rectangle 3"/>
          <p:cNvSpPr>
            <a:spLocks noGrp="1" noChangeArrowheads="1"/>
          </p:cNvSpPr>
          <p:nvPr>
            <p:ph type="body" sz="half" idx="1"/>
          </p:nvPr>
        </p:nvSpPr>
        <p:spPr>
          <a:xfrm>
            <a:off x="428596" y="1676400"/>
            <a:ext cx="6353204" cy="4538682"/>
          </a:xfrm>
        </p:spPr>
        <p:txBody>
          <a:bodyPr/>
          <a:lstStyle/>
          <a:p>
            <a:pPr marL="609600" indent="-609600" eaLnBrk="1" hangingPunct="1">
              <a:lnSpc>
                <a:spcPct val="150000"/>
              </a:lnSpc>
              <a:buClrTx/>
              <a:buFontTx/>
              <a:buAutoNum type="arabicPeriod"/>
              <a:defRPr/>
            </a:pPr>
            <a:r>
              <a:rPr lang="en-US" altLang="pt-BR" sz="2400" dirty="0" err="1" smtClean="0">
                <a:solidFill>
                  <a:schemeClr val="accent4">
                    <a:lumMod val="50000"/>
                  </a:schemeClr>
                </a:solidFill>
                <a:effectLst/>
                <a:latin typeface="Calibri" panose="020F0502020204030204" pitchFamily="34" charset="0"/>
              </a:rPr>
              <a:t>Habe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ein</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Netzwerk</a:t>
            </a:r>
            <a:r>
              <a:rPr lang="en-US" altLang="pt-BR" sz="2400" dirty="0" smtClean="0">
                <a:solidFill>
                  <a:schemeClr val="accent4">
                    <a:lumMod val="50000"/>
                  </a:schemeClr>
                </a:solidFill>
                <a:effectLst/>
                <a:latin typeface="Calibri" panose="020F0502020204030204" pitchFamily="34" charset="0"/>
              </a:rPr>
              <a:t> von </a:t>
            </a:r>
            <a:r>
              <a:rPr lang="en-US" altLang="pt-BR" sz="2400" dirty="0" err="1" smtClean="0">
                <a:solidFill>
                  <a:schemeClr val="accent4">
                    <a:lumMod val="50000"/>
                  </a:schemeClr>
                </a:solidFill>
                <a:effectLst/>
                <a:latin typeface="Calibri" panose="020F0502020204030204" pitchFamily="34" charset="0"/>
              </a:rPr>
              <a:t>Unterstützern</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lnSpc>
                <a:spcPct val="150000"/>
              </a:lnSpc>
              <a:buClrTx/>
              <a:buFontTx/>
              <a:buAutoNum type="arabicPeriod"/>
              <a:defRPr/>
            </a:pPr>
            <a:r>
              <a:rPr lang="en-US" altLang="pt-BR" sz="2400" dirty="0" err="1" smtClean="0">
                <a:solidFill>
                  <a:schemeClr val="accent4">
                    <a:lumMod val="50000"/>
                  </a:schemeClr>
                </a:solidFill>
                <a:effectLst/>
                <a:latin typeface="Calibri" panose="020F0502020204030204" pitchFamily="34" charset="0"/>
              </a:rPr>
              <a:t>Entspanne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dich</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lnSpc>
                <a:spcPct val="150000"/>
              </a:lnSpc>
              <a:buClrTx/>
              <a:buFontTx/>
              <a:buAutoNum type="arabicPeriod"/>
              <a:defRPr/>
            </a:pPr>
            <a:r>
              <a:rPr lang="en-US" altLang="pt-BR" sz="2400" dirty="0" err="1" smtClean="0">
                <a:solidFill>
                  <a:schemeClr val="accent4">
                    <a:lumMod val="50000"/>
                  </a:schemeClr>
                </a:solidFill>
                <a:effectLst/>
                <a:latin typeface="Calibri" panose="020F0502020204030204" pitchFamily="34" charset="0"/>
              </a:rPr>
              <a:t>Esse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gesund</a:t>
            </a:r>
            <a:r>
              <a:rPr lang="en-US" altLang="pt-BR" sz="2400" dirty="0" smtClean="0">
                <a:solidFill>
                  <a:schemeClr val="accent4">
                    <a:lumMod val="50000"/>
                  </a:schemeClr>
                </a:solidFill>
                <a:effectLst/>
                <a:latin typeface="Calibri" panose="020F0502020204030204" pitchFamily="34" charset="0"/>
              </a:rPr>
              <a:t> und </a:t>
            </a:r>
            <a:r>
              <a:rPr lang="en-US" altLang="pt-BR" sz="2400" dirty="0" err="1" smtClean="0">
                <a:solidFill>
                  <a:schemeClr val="accent4">
                    <a:lumMod val="50000"/>
                  </a:schemeClr>
                </a:solidFill>
                <a:effectLst/>
                <a:latin typeface="Calibri" panose="020F0502020204030204" pitchFamily="34" charset="0"/>
              </a:rPr>
              <a:t>regelmäßig</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lnSpc>
                <a:spcPct val="150000"/>
              </a:lnSpc>
              <a:buClrTx/>
              <a:buFontTx/>
              <a:buAutoNum type="arabicPeriod"/>
              <a:defRPr/>
            </a:pPr>
            <a:endParaRPr lang="en-US" altLang="pt-BR" sz="500" dirty="0" smtClean="0">
              <a:solidFill>
                <a:schemeClr val="accent4">
                  <a:lumMod val="50000"/>
                </a:schemeClr>
              </a:solidFill>
              <a:effectLst/>
              <a:latin typeface="Calibri" panose="020F0502020204030204" pitchFamily="34" charset="0"/>
            </a:endParaRPr>
          </a:p>
          <a:p>
            <a:pPr marL="609600" indent="-609600" eaLnBrk="1" hangingPunct="1">
              <a:buClrTx/>
              <a:buFontTx/>
              <a:buAutoNum type="arabicPeriod"/>
              <a:defRPr/>
            </a:pPr>
            <a:r>
              <a:rPr lang="en-US" altLang="pt-BR" sz="2400" dirty="0" err="1" smtClean="0">
                <a:solidFill>
                  <a:schemeClr val="accent4">
                    <a:lumMod val="50000"/>
                  </a:schemeClr>
                </a:solidFill>
                <a:effectLst/>
                <a:latin typeface="Calibri" panose="020F0502020204030204" pitchFamily="34" charset="0"/>
              </a:rPr>
              <a:t>Esse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mit</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einem</a:t>
            </a:r>
            <a:r>
              <a:rPr lang="en-US" altLang="pt-BR" sz="2400" dirty="0" smtClean="0">
                <a:solidFill>
                  <a:schemeClr val="accent4">
                    <a:lumMod val="50000"/>
                  </a:schemeClr>
                </a:solidFill>
                <a:effectLst/>
                <a:latin typeface="Calibri" panose="020F0502020204030204" pitchFamily="34" charset="0"/>
              </a:rPr>
              <a:t> Freund </a:t>
            </a:r>
            <a:r>
              <a:rPr lang="en-US" altLang="pt-BR" sz="2400" dirty="0" err="1" smtClean="0">
                <a:solidFill>
                  <a:schemeClr val="accent4">
                    <a:lumMod val="50000"/>
                  </a:schemeClr>
                </a:solidFill>
                <a:effectLst/>
                <a:latin typeface="Calibri" panose="020F0502020204030204" pitchFamily="34" charset="0"/>
              </a:rPr>
              <a:t>bzw</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mit</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einer</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Freundin</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zu</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Mittag</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buClrTx/>
              <a:buFontTx/>
              <a:buAutoNum type="arabicPeriod"/>
              <a:defRPr/>
            </a:pPr>
            <a:endParaRPr lang="en-US" altLang="pt-BR" sz="500" dirty="0" smtClean="0">
              <a:solidFill>
                <a:schemeClr val="accent4">
                  <a:lumMod val="50000"/>
                </a:schemeClr>
              </a:solidFill>
              <a:effectLst/>
              <a:latin typeface="Calibri" panose="020F0502020204030204" pitchFamily="34" charset="0"/>
            </a:endParaRPr>
          </a:p>
          <a:p>
            <a:pPr marL="609600" indent="-609600" eaLnBrk="1" hangingPunct="1">
              <a:lnSpc>
                <a:spcPct val="150000"/>
              </a:lnSpc>
              <a:buClrTx/>
              <a:buFontTx/>
              <a:buAutoNum type="arabicPeriod"/>
              <a:defRPr/>
            </a:pPr>
            <a:r>
              <a:rPr lang="en-US" altLang="pt-BR" sz="2400" dirty="0" err="1" smtClean="0">
                <a:solidFill>
                  <a:schemeClr val="accent4">
                    <a:lumMod val="50000"/>
                  </a:schemeClr>
                </a:solidFill>
                <a:effectLst/>
                <a:latin typeface="Calibri" panose="020F0502020204030204" pitchFamily="34" charset="0"/>
              </a:rPr>
              <a:t>Lächle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viel</a:t>
            </a:r>
            <a:r>
              <a:rPr lang="en-US" altLang="pt-BR" sz="2400" dirty="0" smtClean="0">
                <a:solidFill>
                  <a:schemeClr val="accent4">
                    <a:lumMod val="50000"/>
                  </a:schemeClr>
                </a:solidFill>
                <a:effectLst/>
                <a:latin typeface="Calibri" panose="020F0502020204030204" pitchFamily="34" charset="0"/>
              </a:rPr>
              <a:t>.</a:t>
            </a:r>
          </a:p>
          <a:p>
            <a:pPr marL="609600" indent="-609600" eaLnBrk="1" hangingPunct="1">
              <a:lnSpc>
                <a:spcPct val="150000"/>
              </a:lnSpc>
              <a:buClrTx/>
              <a:buFontTx/>
              <a:buAutoNum type="arabicPeriod"/>
              <a:defRPr/>
            </a:pPr>
            <a:r>
              <a:rPr lang="en-US" altLang="pt-BR" sz="2400" dirty="0" err="1" smtClean="0">
                <a:solidFill>
                  <a:schemeClr val="accent4">
                    <a:lumMod val="50000"/>
                  </a:schemeClr>
                </a:solidFill>
                <a:effectLst/>
                <a:latin typeface="Calibri" panose="020F0502020204030204" pitchFamily="34" charset="0"/>
              </a:rPr>
              <a:t>Bewege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dich</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täglich</a:t>
            </a:r>
            <a:r>
              <a:rPr lang="en-US" altLang="pt-BR" sz="2400" dirty="0" smtClean="0">
                <a:solidFill>
                  <a:schemeClr val="accent4">
                    <a:lumMod val="50000"/>
                  </a:schemeClr>
                </a:solidFill>
                <a:effectLst/>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762000" y="1828800"/>
            <a:ext cx="4038600" cy="3505200"/>
          </a:xfrm>
        </p:spPr>
        <p:txBody>
          <a:bodyPr/>
          <a:lstStyle/>
          <a:p>
            <a:pPr marL="609600" indent="-612000" eaLnBrk="1" hangingPunct="1">
              <a:spcBef>
                <a:spcPts val="0"/>
              </a:spcBef>
              <a:spcAft>
                <a:spcPts val="1800"/>
              </a:spcAft>
              <a:buClrTx/>
              <a:buFontTx/>
              <a:buAutoNum type="arabicPeriod" startAt="7"/>
              <a:defRPr/>
            </a:pPr>
            <a:r>
              <a:rPr lang="en-US" altLang="pt-BR" sz="2400" dirty="0" err="1" smtClean="0">
                <a:solidFill>
                  <a:schemeClr val="accent4">
                    <a:lumMod val="50000"/>
                  </a:schemeClr>
                </a:solidFill>
                <a:effectLst/>
                <a:latin typeface="Calibri" panose="020F0502020204030204" pitchFamily="34" charset="0"/>
              </a:rPr>
              <a:t>Tu</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etwas</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für</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jemand</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anderen</a:t>
            </a:r>
            <a:r>
              <a:rPr lang="en-US" altLang="pt-BR" sz="2400" dirty="0" smtClean="0">
                <a:solidFill>
                  <a:schemeClr val="accent4">
                    <a:lumMod val="50000"/>
                  </a:schemeClr>
                </a:solidFill>
                <a:effectLst/>
                <a:latin typeface="Calibri" panose="020F0502020204030204" pitchFamily="34" charset="0"/>
              </a:rPr>
              <a:t>.</a:t>
            </a:r>
          </a:p>
          <a:p>
            <a:pPr marL="609600" indent="-612000" eaLnBrk="1" hangingPunct="1">
              <a:spcBef>
                <a:spcPts val="0"/>
              </a:spcBef>
              <a:spcAft>
                <a:spcPts val="1800"/>
              </a:spcAft>
              <a:buClrTx/>
              <a:buFontTx/>
              <a:buAutoNum type="arabicPeriod" startAt="7"/>
              <a:defRPr/>
            </a:pPr>
            <a:r>
              <a:rPr lang="en-US" altLang="pt-BR" sz="2400" dirty="0" err="1" smtClean="0">
                <a:solidFill>
                  <a:schemeClr val="accent4">
                    <a:lumMod val="50000"/>
                  </a:schemeClr>
                </a:solidFill>
                <a:effectLst/>
                <a:latin typeface="Calibri" panose="020F0502020204030204" pitchFamily="34" charset="0"/>
              </a:rPr>
              <a:t>Tu</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jeden</a:t>
            </a:r>
            <a:r>
              <a:rPr lang="en-US" altLang="pt-BR" sz="2400" dirty="0" smtClean="0">
                <a:solidFill>
                  <a:schemeClr val="accent4">
                    <a:lumMod val="50000"/>
                  </a:schemeClr>
                </a:solidFill>
                <a:effectLst/>
                <a:latin typeface="Calibri" panose="020F0502020204030204" pitchFamily="34" charset="0"/>
              </a:rPr>
              <a:t> Tag </a:t>
            </a:r>
            <a:r>
              <a:rPr lang="en-US" altLang="pt-BR" sz="2400" dirty="0" err="1" smtClean="0">
                <a:solidFill>
                  <a:schemeClr val="accent4">
                    <a:lumMod val="50000"/>
                  </a:schemeClr>
                </a:solidFill>
                <a:effectLst/>
                <a:latin typeface="Calibri" panose="020F0502020204030204" pitchFamily="34" charset="0"/>
              </a:rPr>
              <a:t>etwas</a:t>
            </a:r>
            <a:r>
              <a:rPr lang="en-US" altLang="pt-BR" sz="2400" dirty="0" smtClean="0">
                <a:solidFill>
                  <a:schemeClr val="accent4">
                    <a:lumMod val="50000"/>
                  </a:schemeClr>
                </a:solidFill>
                <a:effectLst/>
                <a:latin typeface="Calibri" panose="020F0502020204030204" pitchFamily="34" charset="0"/>
              </a:rPr>
              <a:t>, das dir </a:t>
            </a:r>
            <a:r>
              <a:rPr lang="en-US" altLang="pt-BR" sz="2400" dirty="0" err="1" smtClean="0">
                <a:solidFill>
                  <a:schemeClr val="accent4">
                    <a:lumMod val="50000"/>
                  </a:schemeClr>
                </a:solidFill>
                <a:effectLst/>
                <a:latin typeface="Calibri" panose="020F0502020204030204" pitchFamily="34" charset="0"/>
              </a:rPr>
              <a:t>Freude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bereitet</a:t>
            </a:r>
            <a:r>
              <a:rPr lang="en-US" altLang="pt-BR" sz="2400" dirty="0" smtClean="0">
                <a:solidFill>
                  <a:schemeClr val="accent4">
                    <a:lumMod val="50000"/>
                  </a:schemeClr>
                </a:solidFill>
                <a:effectLst/>
                <a:latin typeface="Calibri" panose="020F0502020204030204" pitchFamily="34" charset="0"/>
              </a:rPr>
              <a:t>.</a:t>
            </a:r>
          </a:p>
          <a:p>
            <a:pPr marL="609600" indent="-612000" eaLnBrk="1" hangingPunct="1">
              <a:spcBef>
                <a:spcPts val="0"/>
              </a:spcBef>
              <a:spcAft>
                <a:spcPts val="1800"/>
              </a:spcAft>
              <a:buClrTx/>
              <a:buFontTx/>
              <a:buAutoNum type="arabicPeriod" startAt="7"/>
              <a:defRPr/>
            </a:pPr>
            <a:r>
              <a:rPr lang="en-US" altLang="pt-BR" sz="2400" dirty="0" err="1" smtClean="0">
                <a:solidFill>
                  <a:schemeClr val="accent4">
                    <a:lumMod val="50000"/>
                  </a:schemeClr>
                </a:solidFill>
                <a:effectLst/>
                <a:latin typeface="Calibri" panose="020F0502020204030204" pitchFamily="34" charset="0"/>
              </a:rPr>
              <a:t>Gehe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spazieren</a:t>
            </a:r>
            <a:r>
              <a:rPr lang="en-US" altLang="pt-BR" sz="2400" dirty="0" smtClean="0">
                <a:solidFill>
                  <a:schemeClr val="accent4">
                    <a:lumMod val="50000"/>
                  </a:schemeClr>
                </a:solidFill>
                <a:effectLst/>
                <a:latin typeface="Calibri" panose="020F0502020204030204" pitchFamily="34" charset="0"/>
              </a:rPr>
              <a:t>.</a:t>
            </a:r>
          </a:p>
          <a:p>
            <a:pPr marL="609600" indent="-612000" eaLnBrk="1" hangingPunct="1">
              <a:spcBef>
                <a:spcPts val="0"/>
              </a:spcBef>
              <a:spcAft>
                <a:spcPts val="1800"/>
              </a:spcAft>
              <a:buClrTx/>
              <a:buFontTx/>
              <a:buAutoNum type="arabicPeriod" startAt="7"/>
              <a:defRPr/>
            </a:pPr>
            <a:r>
              <a:rPr lang="en-US" altLang="pt-BR" sz="2400" dirty="0" err="1" smtClean="0">
                <a:solidFill>
                  <a:schemeClr val="accent4">
                    <a:lumMod val="50000"/>
                  </a:schemeClr>
                </a:solidFill>
                <a:effectLst/>
                <a:latin typeface="Calibri" panose="020F0502020204030204" pitchFamily="34" charset="0"/>
              </a:rPr>
              <a:t>Entwickle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eine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tiefe</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Beziehung</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zu</a:t>
            </a:r>
            <a:r>
              <a:rPr lang="en-US" altLang="pt-BR" sz="2400" dirty="0" smtClean="0">
                <a:solidFill>
                  <a:schemeClr val="accent4">
                    <a:lumMod val="50000"/>
                  </a:schemeClr>
                </a:solidFill>
                <a:effectLst/>
                <a:latin typeface="Calibri" panose="020F0502020204030204" pitchFamily="34" charset="0"/>
              </a:rPr>
              <a:t> Jesus.</a:t>
            </a:r>
          </a:p>
        </p:txBody>
      </p:sp>
      <p:sp>
        <p:nvSpPr>
          <p:cNvPr id="7" name="Rectangle 2"/>
          <p:cNvSpPr>
            <a:spLocks noGrp="1" noChangeArrowheads="1"/>
          </p:cNvSpPr>
          <p:nvPr>
            <p:ph type="title"/>
          </p:nvPr>
        </p:nvSpPr>
        <p:spPr>
          <a:xfrm>
            <a:off x="0" y="533400"/>
            <a:ext cx="9144000" cy="941388"/>
          </a:xfrm>
        </p:spPr>
        <p:txBody>
          <a:bodyPr/>
          <a:lstStyle/>
          <a:p>
            <a:pPr algn="l"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10  WEGE, STRESS ZU BEWÄLTIGEN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14348" y="762000"/>
            <a:ext cx="7572428" cy="636588"/>
          </a:xfrm>
        </p:spPr>
        <p:txBody>
          <a:bodyPr/>
          <a:lstStyle/>
          <a:p>
            <a:pPr algn="l" eaLnBrk="1" hangingPunct="1">
              <a:defRPr/>
            </a:pPr>
            <a:r>
              <a:rPr lang="en-US" altLang="pt-BR" sz="3200" smtClean="0">
                <a:solidFill>
                  <a:srgbClr val="F62663"/>
                </a:solidFill>
                <a:effectLst>
                  <a:outerShdw blurRad="38100" dist="38100" dir="2700000" algn="tl">
                    <a:srgbClr val="000000">
                      <a:alpha val="43137"/>
                    </a:srgbClr>
                  </a:outerShdw>
                </a:effectLst>
                <a:latin typeface="Calibri" pitchFamily="34" charset="0"/>
              </a:rPr>
              <a:t>DU BIST ETWAS GANZ BESONDERES</a:t>
            </a:r>
            <a:endParaRPr lang="en-US" altLang="pt-BR" sz="3200" dirty="0" smtClean="0">
              <a:solidFill>
                <a:srgbClr val="F62663"/>
              </a:solidFill>
              <a:effectLst>
                <a:outerShdw blurRad="38100" dist="38100" dir="2700000" algn="tl">
                  <a:srgbClr val="000000">
                    <a:alpha val="43137"/>
                  </a:srgbClr>
                </a:outerShdw>
              </a:effectLst>
              <a:latin typeface="Calibri" pitchFamily="34" charset="0"/>
            </a:endParaRPr>
          </a:p>
        </p:txBody>
      </p:sp>
      <p:sp>
        <p:nvSpPr>
          <p:cNvPr id="56323" name="Rectangle 3"/>
          <p:cNvSpPr>
            <a:spLocks noGrp="1" noChangeArrowheads="1"/>
          </p:cNvSpPr>
          <p:nvPr>
            <p:ph type="body" sz="half" idx="1"/>
          </p:nvPr>
        </p:nvSpPr>
        <p:spPr>
          <a:xfrm>
            <a:off x="1285852" y="1676400"/>
            <a:ext cx="6286544" cy="4530725"/>
          </a:xfrm>
        </p:spPr>
        <p:txBody>
          <a:bodyPr/>
          <a:lstStyle/>
          <a:p>
            <a:pPr algn="ctr" eaLnBrk="1" hangingPunct="1">
              <a:buNone/>
            </a:pPr>
            <a:r>
              <a:rPr lang="en-US" altLang="pt-BR" sz="2400" dirty="0" smtClean="0">
                <a:solidFill>
                  <a:srgbClr val="FFFFFF"/>
                </a:solidFill>
                <a:effectLst/>
                <a:latin typeface="Calibri" charset="0"/>
              </a:rPr>
              <a:t>“</a:t>
            </a:r>
            <a:r>
              <a:rPr lang="de-DE" sz="2400" dirty="0" smtClean="0">
                <a:solidFill>
                  <a:srgbClr val="FFFFFF"/>
                </a:solidFill>
                <a:effectLst/>
                <a:latin typeface="Calibri" pitchFamily="34" charset="0"/>
              </a:rPr>
              <a:t>Es enttäuscht Gott schmerzlich, wenn seine Kinder sich selbst gering einstufen. Er möchte, dass sich seine Auserwählten nach dem hohen Preis beurteilen, den Er für sie eingesetzt hat. Gott hat sie gewollt. Sonst hätte Er seinen Sohn nicht zu einem Auftrag ausgesandt, der Ihm so viel kosten würde, um sie zu erlösen</a:t>
            </a:r>
            <a:r>
              <a:rPr lang="en-US" altLang="pt-BR" sz="2400" dirty="0" smtClean="0">
                <a:solidFill>
                  <a:srgbClr val="FFFFFF"/>
                </a:solidFill>
                <a:effectLst/>
                <a:latin typeface="Calibri" charset="0"/>
              </a:rPr>
              <a:t>.”</a:t>
            </a:r>
          </a:p>
          <a:p>
            <a:pPr algn="ctr" eaLnBrk="1" hangingPunct="1">
              <a:buNone/>
            </a:pPr>
            <a:endParaRPr lang="en-US" altLang="pt-BR" sz="1600" dirty="0">
              <a:solidFill>
                <a:srgbClr val="FFFFFF"/>
              </a:solidFill>
              <a:effectLst/>
              <a:latin typeface="Calibri" charset="0"/>
            </a:endParaRPr>
          </a:p>
          <a:p>
            <a:pPr algn="ctr" eaLnBrk="1" hangingPunct="1">
              <a:buFont typeface="Wingdings" charset="2"/>
              <a:buNone/>
            </a:pPr>
            <a:r>
              <a:rPr lang="en-US" altLang="pt-BR" sz="1800" dirty="0">
                <a:solidFill>
                  <a:srgbClr val="FFFFFF"/>
                </a:solidFill>
                <a:effectLst/>
                <a:latin typeface="Calibri" charset="0"/>
              </a:rPr>
              <a:t>Ellen G. White, </a:t>
            </a:r>
            <a:r>
              <a:rPr lang="en-US" altLang="pt-BR" sz="1800" i="1" dirty="0">
                <a:solidFill>
                  <a:srgbClr val="FFFFFF"/>
                </a:solidFill>
                <a:effectLst/>
                <a:latin typeface="Calibri" charset="0"/>
              </a:rPr>
              <a:t>Desire of Ages</a:t>
            </a:r>
            <a:r>
              <a:rPr lang="en-US" altLang="pt-BR" sz="1800" dirty="0">
                <a:solidFill>
                  <a:srgbClr val="FFFFFF"/>
                </a:solidFill>
                <a:effectLst/>
                <a:latin typeface="Calibri" charset="0"/>
              </a:rPr>
              <a:t>, </a:t>
            </a:r>
            <a:r>
              <a:rPr lang="en-US" altLang="pt-BR" sz="1800" dirty="0" smtClean="0">
                <a:solidFill>
                  <a:srgbClr val="FFFFFF"/>
                </a:solidFill>
                <a:effectLst/>
                <a:latin typeface="Calibri" charset="0"/>
              </a:rPr>
              <a:t>S. 668  </a:t>
            </a:r>
          </a:p>
          <a:p>
            <a:pPr algn="ctr" eaLnBrk="1" hangingPunct="1">
              <a:buFont typeface="Wingdings" charset="2"/>
              <a:buNone/>
            </a:pPr>
            <a:r>
              <a:rPr lang="en-US" altLang="pt-BR" sz="1800" i="1" dirty="0" smtClean="0">
                <a:solidFill>
                  <a:srgbClr val="FFFFFF"/>
                </a:solidFill>
                <a:effectLst/>
                <a:latin typeface="Calibri" charset="0"/>
              </a:rPr>
              <a:t>(Das </a:t>
            </a:r>
            <a:r>
              <a:rPr lang="en-US" altLang="pt-BR" sz="1800" i="1" dirty="0" err="1" smtClean="0">
                <a:solidFill>
                  <a:srgbClr val="FFFFFF"/>
                </a:solidFill>
                <a:effectLst/>
                <a:latin typeface="Calibri" charset="0"/>
              </a:rPr>
              <a:t>Leben</a:t>
            </a:r>
            <a:r>
              <a:rPr lang="en-US" altLang="pt-BR" sz="1800" i="1" dirty="0" smtClean="0">
                <a:solidFill>
                  <a:srgbClr val="FFFFFF"/>
                </a:solidFill>
                <a:effectLst/>
                <a:latin typeface="Calibri" charset="0"/>
              </a:rPr>
              <a:t> </a:t>
            </a:r>
            <a:r>
              <a:rPr lang="en-US" altLang="pt-BR" sz="1800" i="1" dirty="0" err="1" smtClean="0">
                <a:solidFill>
                  <a:srgbClr val="FFFFFF"/>
                </a:solidFill>
                <a:effectLst/>
                <a:latin typeface="Calibri" charset="0"/>
              </a:rPr>
              <a:t>Jesu</a:t>
            </a:r>
            <a:r>
              <a:rPr lang="en-US" altLang="pt-BR" sz="1800" i="1" dirty="0" smtClean="0">
                <a:solidFill>
                  <a:srgbClr val="FFFFFF"/>
                </a:solidFill>
                <a:effectLst/>
                <a:latin typeface="Calibri" charset="0"/>
              </a:rPr>
              <a:t>, </a:t>
            </a:r>
            <a:r>
              <a:rPr lang="en-US" altLang="pt-BR" sz="1800" dirty="0" err="1" smtClean="0">
                <a:solidFill>
                  <a:srgbClr val="FFFFFF"/>
                </a:solidFill>
                <a:effectLst/>
                <a:latin typeface="Calibri" charset="0"/>
              </a:rPr>
              <a:t>siehe</a:t>
            </a:r>
            <a:r>
              <a:rPr lang="en-US" altLang="pt-BR" sz="1800" dirty="0" smtClean="0">
                <a:solidFill>
                  <a:srgbClr val="FFFFFF"/>
                </a:solidFill>
                <a:effectLst/>
                <a:latin typeface="Calibri" charset="0"/>
              </a:rPr>
              <a:t> S. 665</a:t>
            </a:r>
            <a:r>
              <a:rPr lang="en-US" altLang="pt-BR" sz="1800" i="1" dirty="0" smtClean="0">
                <a:solidFill>
                  <a:srgbClr val="FFFFFF"/>
                </a:solidFill>
                <a:effectLst/>
                <a:latin typeface="Calibri" charset="0"/>
              </a:rPr>
              <a:t>)</a:t>
            </a:r>
            <a:endParaRPr lang="en-US" altLang="pt-BR" sz="1800" i="1" dirty="0">
              <a:solidFill>
                <a:srgbClr val="FFFFFF"/>
              </a:solidFill>
              <a:effectLst/>
              <a:latin typeface="Calibri"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828800" y="285729"/>
            <a:ext cx="5867400" cy="857255"/>
          </a:xfrm>
        </p:spPr>
        <p:txBody>
          <a:bodyPr/>
          <a:lstStyle/>
          <a:p>
            <a:pPr eaLnBrk="1" hangingPunct="1">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STAGNIEREN ODER BAUEN?</a:t>
            </a:r>
          </a:p>
        </p:txBody>
      </p:sp>
      <p:graphicFrame>
        <p:nvGraphicFramePr>
          <p:cNvPr id="55299" name="Group 3"/>
          <p:cNvGraphicFramePr>
            <a:graphicFrameLocks noGrp="1"/>
          </p:cNvGraphicFramePr>
          <p:nvPr/>
        </p:nvGraphicFramePr>
        <p:xfrm>
          <a:off x="214282" y="1300163"/>
          <a:ext cx="8715436" cy="5378112"/>
        </p:xfrm>
        <a:graphic>
          <a:graphicData uri="http://schemas.openxmlformats.org/drawingml/2006/table">
            <a:tbl>
              <a:tblPr/>
              <a:tblGrid>
                <a:gridCol w="4357718"/>
                <a:gridCol w="4357718"/>
              </a:tblGrid>
              <a:tr h="64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smtClean="0">
                          <a:ln>
                            <a:noFill/>
                          </a:ln>
                          <a:solidFill>
                            <a:srgbClr val="F62663"/>
                          </a:solidFill>
                          <a:effectLst>
                            <a:outerShdw blurRad="38100" dist="38100" dir="2700000" algn="tl">
                              <a:srgbClr val="000000"/>
                            </a:outerShdw>
                          </a:effectLst>
                          <a:latin typeface="Calibri" charset="0"/>
                        </a:rPr>
                        <a:t>STAGNIEREN</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smtClean="0">
                          <a:ln>
                            <a:noFill/>
                          </a:ln>
                          <a:solidFill>
                            <a:srgbClr val="F62663"/>
                          </a:solidFill>
                          <a:effectLst>
                            <a:outerShdw blurRad="38100" dist="38100" dir="2700000" algn="tl">
                              <a:srgbClr val="000000"/>
                            </a:outerShdw>
                          </a:effectLst>
                          <a:latin typeface="Calibri" charset="0"/>
                        </a:rPr>
                        <a:t>BAUEN</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en-US" altLang="pt-BR" sz="800" b="0" i="0" u="none" strike="noStrike" cap="none" normalizeH="0" baseline="0" dirty="0" smtClean="0">
                        <a:ln>
                          <a:noFill/>
                        </a:ln>
                        <a:solidFill>
                          <a:srgbClr val="646464"/>
                        </a:solidFill>
                        <a:effectLst/>
                        <a:latin typeface="Calibri"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meide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Probleme</a:t>
                      </a:r>
                      <a:endParaRPr kumimoji="0" lang="en-US" altLang="pt-BR" sz="2400" b="0" i="0" u="none" strike="noStrike" cap="none" normalizeH="0" baseline="0" dirty="0">
                        <a:ln>
                          <a:noFill/>
                        </a:ln>
                        <a:solidFill>
                          <a:srgbClr val="646464"/>
                        </a:solidFill>
                        <a:effectLst/>
                        <a:latin typeface="Calibri"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löse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Probleme</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lebe</a:t>
                      </a:r>
                      <a:r>
                        <a:rPr kumimoji="0" lang="en-US" altLang="pt-BR" sz="2400" b="0" i="0" u="none" strike="noStrike" cap="none" normalizeH="0" baseline="0" dirty="0" smtClean="0">
                          <a:ln>
                            <a:noFill/>
                          </a:ln>
                          <a:solidFill>
                            <a:srgbClr val="646464"/>
                          </a:solidFill>
                          <a:effectLst/>
                          <a:latin typeface="Calibri" charset="0"/>
                        </a:rPr>
                        <a:t> in </a:t>
                      </a:r>
                      <a:r>
                        <a:rPr kumimoji="0" lang="en-US" altLang="pt-BR" sz="2400" b="0" i="0" u="none" strike="noStrike" cap="none" normalizeH="0" baseline="0" dirty="0" err="1" smtClean="0">
                          <a:ln>
                            <a:noFill/>
                          </a:ln>
                          <a:solidFill>
                            <a:srgbClr val="646464"/>
                          </a:solidFill>
                          <a:effectLst/>
                          <a:latin typeface="Calibri" charset="0"/>
                        </a:rPr>
                        <a:t>der</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Zukunft</a:t>
                      </a:r>
                      <a:endParaRPr kumimoji="0" lang="en-US" altLang="pt-BR" sz="2400" b="0" i="0" u="none" strike="noStrike" cap="none" normalizeH="0" baseline="0" dirty="0">
                        <a:ln>
                          <a:noFill/>
                        </a:ln>
                        <a:solidFill>
                          <a:srgbClr val="646464"/>
                        </a:solidFill>
                        <a:effectLst/>
                        <a:latin typeface="Calibri"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smtClean="0">
                          <a:ln>
                            <a:noFill/>
                          </a:ln>
                          <a:solidFill>
                            <a:srgbClr val="646464"/>
                          </a:solidFill>
                          <a:effectLst/>
                          <a:latin typeface="Calibri" charset="0"/>
                        </a:rPr>
                        <a:t>(“</a:t>
                      </a:r>
                      <a:r>
                        <a:rPr kumimoji="0" lang="en-US" altLang="pt-BR" sz="2400" b="0" i="0" u="none" strike="noStrike" cap="none" normalizeH="0" baseline="0" dirty="0" err="1" smtClean="0">
                          <a:ln>
                            <a:noFill/>
                          </a:ln>
                          <a:solidFill>
                            <a:srgbClr val="646464"/>
                          </a:solidFill>
                          <a:effectLst/>
                          <a:latin typeface="Calibri" charset="0"/>
                        </a:rPr>
                        <a:t>Wenn</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dann</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werde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a:t>
                      </a:r>
                      <a:endParaRPr kumimoji="0" lang="en-US" altLang="pt-BR" sz="2400" b="0" i="0" u="none" strike="noStrike" cap="none" normalizeH="0" baseline="0" dirty="0">
                        <a:ln>
                          <a:noFill/>
                        </a:ln>
                        <a:solidFill>
                          <a:srgbClr val="646464"/>
                        </a:solidFill>
                        <a:effectLst/>
                        <a:latin typeface="Calibri"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lebe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im</a:t>
                      </a:r>
                      <a:r>
                        <a:rPr kumimoji="0" lang="en-US" altLang="pt-BR" sz="2400" b="0" i="0" u="none" strike="noStrike" cap="none" normalizeH="0" baseline="0" dirty="0" smtClean="0">
                          <a:ln>
                            <a:noFill/>
                          </a:ln>
                          <a:solidFill>
                            <a:srgbClr val="646464"/>
                          </a:solidFill>
                          <a:effectLst/>
                          <a:latin typeface="Calibri" charset="0"/>
                        </a:rPr>
                        <a:t> JETZT</a:t>
                      </a:r>
                      <a:endParaRPr kumimoji="0" lang="en-US" altLang="pt-BR" sz="2400" b="0" i="1" u="none" strike="noStrike" cap="none" normalizeH="0" baseline="0" dirty="0">
                        <a:ln>
                          <a:noFill/>
                        </a:ln>
                        <a:solidFill>
                          <a:srgbClr val="646464"/>
                        </a:solidFill>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8">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bleibe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im</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alten</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Fahrwasser</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suche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neue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Herausforderugen</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weigere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mich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mich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zu</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verändern</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suche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nach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Wegen</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mich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neu</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zu</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orientieren</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173">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beklage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mich</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mache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sinnvolle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Veränderungen</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612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habe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selten</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Gäste</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Ich</a:t>
                      </a:r>
                      <a:r>
                        <a:rPr kumimoji="0" lang="en-US" altLang="pt-BR" sz="2400" b="0" i="0" u="none" strike="noStrike" cap="none" normalizeH="0" baseline="0" dirty="0" smtClean="0">
                          <a:ln>
                            <a:noFill/>
                          </a:ln>
                          <a:solidFill>
                            <a:srgbClr val="646464"/>
                          </a:solidFill>
                          <a:effectLst/>
                          <a:latin typeface="Calibri" charset="0"/>
                        </a:rPr>
                        <a:t> bin </a:t>
                      </a:r>
                      <a:r>
                        <a:rPr kumimoji="0" lang="en-US" altLang="pt-BR" sz="2400" b="0" i="0" u="none" strike="noStrike" cap="none" normalizeH="0" baseline="0" dirty="0" err="1" smtClean="0">
                          <a:ln>
                            <a:noFill/>
                          </a:ln>
                          <a:solidFill>
                            <a:srgbClr val="646464"/>
                          </a:solidFill>
                          <a:effectLst/>
                          <a:latin typeface="Calibri" charset="0"/>
                        </a:rPr>
                        <a:t>gastfreundlich</a:t>
                      </a:r>
                      <a:endParaRPr kumimoji="0" lang="en-US" altLang="pt-BR" sz="2400" b="0" i="0" u="none" strike="noStrike" cap="none" normalizeH="0" baseline="0" dirty="0">
                        <a:ln>
                          <a:noFill/>
                        </a:ln>
                        <a:solidFill>
                          <a:srgbClr val="646464"/>
                        </a:solidFill>
                        <a:effectLst/>
                        <a:latin typeface="Calibri"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685800" y="687388"/>
            <a:ext cx="7672388"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lgn="ctr" eaLnBrk="1" hangingPunct="1">
              <a:spcBef>
                <a:spcPct val="50000"/>
              </a:spcBef>
              <a:buClrTx/>
              <a:buSzTx/>
              <a:buFontTx/>
              <a:buNone/>
              <a:defRPr/>
            </a:pPr>
            <a:r>
              <a:rPr lang="en-US" altLang="pt-BR" sz="2400" dirty="0" smtClean="0">
                <a:solidFill>
                  <a:srgbClr val="FFFFFF"/>
                </a:solidFill>
                <a:latin typeface="Calibri" charset="0"/>
              </a:rPr>
              <a:t>“</a:t>
            </a:r>
            <a:r>
              <a:rPr lang="de-DE" sz="2400" dirty="0" smtClean="0">
                <a:solidFill>
                  <a:srgbClr val="FFFFFF"/>
                </a:solidFill>
                <a:latin typeface="Calibri" pitchFamily="34" charset="0"/>
              </a:rPr>
              <a:t>Ich will aber, dass ihr ohne Sorge seid. Der Unverheiratete ist für die Sache des Herrn besorgt, wie er dem Herrn gefallen möge. Ein Verheirateter aber ist um die Dinge der Welt besorgt, wie er der Frau gefallen möge und so ist er geteilt. Die unverheiratete Frau und die Jungfrau ist für die Sache des Herrn besorgt, damit sie heilig sei an Leib und Geist; die Verheiratete aber ist für die Sache der Welt besorgt, wie sie dem Mann gefallen möge. Dies aber sage ich euch zu eurem eigenen Nutzen, nicht, um euch [einzuschränken], sondern damit ihr ehrbar und beständig ohne Ablenkung beim Herrn bleibt</a:t>
            </a:r>
            <a:r>
              <a:rPr lang="en-US" altLang="pt-BR" sz="2400" dirty="0" smtClean="0">
                <a:solidFill>
                  <a:srgbClr val="FFFFFF"/>
                </a:solidFill>
                <a:latin typeface="Calibri" charset="0"/>
              </a:rPr>
              <a:t>.”</a:t>
            </a:r>
          </a:p>
          <a:p>
            <a:pPr algn="ctr" eaLnBrk="1" hangingPunct="1">
              <a:lnSpc>
                <a:spcPct val="150000"/>
              </a:lnSpc>
              <a:spcBef>
                <a:spcPct val="50000"/>
              </a:spcBef>
              <a:buClrTx/>
              <a:buSzTx/>
              <a:buFontTx/>
              <a:buNone/>
              <a:defRPr/>
            </a:pPr>
            <a:r>
              <a:rPr lang="en-US" altLang="pt-BR" sz="1800" dirty="0" smtClean="0">
                <a:solidFill>
                  <a:srgbClr val="FFFFFF"/>
                </a:solidFill>
                <a:latin typeface="Calibri" charset="0"/>
              </a:rPr>
              <a:t>1. </a:t>
            </a:r>
            <a:r>
              <a:rPr lang="en-US" altLang="pt-BR" sz="1800" dirty="0" err="1" smtClean="0">
                <a:solidFill>
                  <a:srgbClr val="FFFFFF"/>
                </a:solidFill>
                <a:latin typeface="Calibri" charset="0"/>
              </a:rPr>
              <a:t>Korinther</a:t>
            </a:r>
            <a:r>
              <a:rPr lang="en-US" altLang="pt-BR" sz="1800" dirty="0" smtClean="0">
                <a:solidFill>
                  <a:srgbClr val="FFFFFF"/>
                </a:solidFill>
                <a:latin typeface="Calibri" charset="0"/>
              </a:rPr>
              <a:t> 7,32-35  (EB)</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868363"/>
            <a:ext cx="8477280" cy="427037"/>
          </a:xfrm>
        </p:spPr>
        <p:txBody>
          <a:bodyPr>
            <a:normAutofit fontScale="90000"/>
          </a:bodyPr>
          <a:lstStyle/>
          <a:p>
            <a:pPr algn="l" eaLnBrk="1" hangingPunct="1">
              <a:defRPr/>
            </a:pPr>
            <a:r>
              <a:rPr lang="en-US" altLang="pt-BR" sz="2400" dirty="0" err="1" smtClean="0">
                <a:solidFill>
                  <a:schemeClr val="accent4">
                    <a:lumMod val="50000"/>
                  </a:schemeClr>
                </a:solidFill>
                <a:effectLst/>
                <a:latin typeface="Calibri" panose="020F0502020204030204" pitchFamily="34" charset="0"/>
              </a:rPr>
              <a:t>Bewertungen</a:t>
            </a:r>
            <a:r>
              <a:rPr lang="en-US" altLang="pt-BR" sz="2400" dirty="0" smtClean="0">
                <a:solidFill>
                  <a:schemeClr val="accent4">
                    <a:lumMod val="50000"/>
                  </a:schemeClr>
                </a:solidFill>
                <a:effectLst/>
                <a:latin typeface="Calibri" panose="020F0502020204030204" pitchFamily="34" charset="0"/>
              </a:rPr>
              <a:t>:  1= </a:t>
            </a:r>
            <a:r>
              <a:rPr lang="en-US" altLang="pt-BR" sz="2400" dirty="0" err="1" smtClean="0">
                <a:solidFill>
                  <a:schemeClr val="accent4">
                    <a:lumMod val="50000"/>
                  </a:schemeClr>
                </a:solidFill>
                <a:effectLst/>
                <a:latin typeface="Calibri" panose="020F0502020204030204" pitchFamily="34" charset="0"/>
              </a:rPr>
              <a:t>nicht</a:t>
            </a:r>
            <a:r>
              <a:rPr lang="en-US" altLang="pt-BR" sz="2400" dirty="0" smtClean="0">
                <a:solidFill>
                  <a:schemeClr val="accent4">
                    <a:lumMod val="50000"/>
                  </a:schemeClr>
                </a:solidFill>
                <a:effectLst/>
                <a:latin typeface="Calibri" panose="020F0502020204030204" pitchFamily="34" charset="0"/>
              </a:rPr>
              <a:t> existent </a:t>
            </a:r>
            <a:r>
              <a:rPr lang="en-US" altLang="pt-BR" sz="2400" dirty="0" err="1" smtClean="0">
                <a:solidFill>
                  <a:schemeClr val="accent4">
                    <a:lumMod val="50000"/>
                  </a:schemeClr>
                </a:solidFill>
                <a:effectLst/>
                <a:latin typeface="Calibri" panose="020F0502020204030204" pitchFamily="34" charset="0"/>
              </a:rPr>
              <a:t>oder</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gering</a:t>
            </a:r>
            <a:r>
              <a:rPr lang="en-US" altLang="pt-BR" sz="2400" dirty="0" smtClean="0">
                <a:solidFill>
                  <a:schemeClr val="accent4">
                    <a:lumMod val="50000"/>
                  </a:schemeClr>
                </a:solidFill>
                <a:effectLst/>
                <a:latin typeface="Calibri" panose="020F0502020204030204" pitchFamily="34" charset="0"/>
              </a:rPr>
              <a:t>   2 = </a:t>
            </a:r>
            <a:r>
              <a:rPr lang="en-US" altLang="pt-BR" sz="2400" dirty="0" err="1" smtClean="0">
                <a:solidFill>
                  <a:schemeClr val="accent4">
                    <a:lumMod val="50000"/>
                  </a:schemeClr>
                </a:solidFill>
                <a:effectLst/>
                <a:latin typeface="Calibri" panose="020F0502020204030204" pitchFamily="34" charset="0"/>
              </a:rPr>
              <a:t>mittel</a:t>
            </a:r>
            <a:r>
              <a:rPr lang="en-US" altLang="pt-BR" sz="2400" dirty="0" smtClean="0">
                <a:solidFill>
                  <a:schemeClr val="accent4">
                    <a:lumMod val="50000"/>
                  </a:schemeClr>
                </a:solidFill>
                <a:effectLst/>
                <a:latin typeface="Calibri" panose="020F0502020204030204" pitchFamily="34" charset="0"/>
              </a:rPr>
              <a:t>    3 = stark</a:t>
            </a:r>
          </a:p>
        </p:txBody>
      </p:sp>
      <p:graphicFrame>
        <p:nvGraphicFramePr>
          <p:cNvPr id="56381" name="Group 61"/>
          <p:cNvGraphicFramePr>
            <a:graphicFrameLocks noGrp="1"/>
          </p:cNvGraphicFramePr>
          <p:nvPr>
            <p:ph type="tbl" idx="1"/>
            <p:extLst>
              <p:ext uri="{D42A27DB-BD31-4B8C-83A1-F6EECF244321}">
                <p14:modId xmlns:p14="http://schemas.microsoft.com/office/powerpoint/2010/main" xmlns="" val="760093029"/>
              </p:ext>
            </p:extLst>
          </p:nvPr>
        </p:nvGraphicFramePr>
        <p:xfrm>
          <a:off x="357158" y="1428736"/>
          <a:ext cx="8472518" cy="5243512"/>
        </p:xfrm>
        <a:graphic>
          <a:graphicData uri="http://schemas.openxmlformats.org/drawingml/2006/table">
            <a:tbl>
              <a:tblPr/>
              <a:tblGrid>
                <a:gridCol w="3200400"/>
                <a:gridCol w="1524000"/>
                <a:gridCol w="1176350"/>
                <a:gridCol w="1414450"/>
                <a:gridCol w="1157318"/>
              </a:tblGrid>
              <a:tr h="822862">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smtClean="0">
                          <a:ln>
                            <a:noFill/>
                          </a:ln>
                          <a:solidFill>
                            <a:srgbClr val="F62663"/>
                          </a:solidFill>
                          <a:effectLst>
                            <a:outerShdw blurRad="38100" dist="38100" dir="2700000" algn="tl">
                              <a:srgbClr val="000000"/>
                            </a:outerShdw>
                          </a:effectLst>
                          <a:latin typeface="Calibri" charset="0"/>
                        </a:rPr>
                        <a:t>BEZIEHUNGEN</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Häufigkeit</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Freude</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Intensität</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1" u="none" strike="noStrike" cap="none" normalizeH="0" baseline="0" dirty="0" err="1" smtClean="0">
                          <a:ln>
                            <a:noFill/>
                          </a:ln>
                          <a:solidFill>
                            <a:srgbClr val="F62663"/>
                          </a:solidFill>
                          <a:effectLst>
                            <a:outerShdw blurRad="38100" dist="38100" dir="2700000" algn="tl">
                              <a:srgbClr val="000000"/>
                            </a:outerShdw>
                          </a:effectLst>
                          <a:latin typeface="Calibri" charset="0"/>
                        </a:rPr>
                        <a:t>Summe</a:t>
                      </a:r>
                      <a:endParaRPr kumimoji="0" lang="en-US" altLang="pt-BR" sz="2400" b="0" i="1"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066">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Engster</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Familienkreis</a:t>
                      </a:r>
                      <a:endParaRPr kumimoji="0" lang="en-US" altLang="pt-BR" sz="2400" b="0" i="0" u="none" strike="noStrike" cap="none" normalizeH="0" baseline="0" dirty="0">
                        <a:ln>
                          <a:noFill/>
                        </a:ln>
                        <a:solidFill>
                          <a:srgbClr val="646464"/>
                        </a:solidFill>
                        <a:effectLst/>
                        <a:latin typeface="Calibri" charset="0"/>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charset="2"/>
                        <a:buNone/>
                        <a:tabLst/>
                      </a:pPr>
                      <a:r>
                        <a:rPr kumimoji="0" lang="en-US" altLang="pt-BR" sz="2200" b="0" i="0" u="none" strike="noStrike" cap="none" normalizeH="0" baseline="0" dirty="0" smtClean="0">
                          <a:ln>
                            <a:noFill/>
                          </a:ln>
                          <a:solidFill>
                            <a:srgbClr val="646464"/>
                          </a:solidFill>
                          <a:effectLst/>
                          <a:latin typeface="Calibri" charset="0"/>
                        </a:rPr>
                        <a:t>(</a:t>
                      </a:r>
                      <a:r>
                        <a:rPr kumimoji="0" lang="en-US" altLang="pt-BR" sz="2200" b="0" i="0" u="none" strike="noStrike" cap="none" normalizeH="0" baseline="0" dirty="0" err="1" smtClean="0">
                          <a:ln>
                            <a:noFill/>
                          </a:ln>
                          <a:solidFill>
                            <a:srgbClr val="646464"/>
                          </a:solidFill>
                          <a:effectLst/>
                          <a:latin typeface="Calibri" charset="0"/>
                        </a:rPr>
                        <a:t>Vater</a:t>
                      </a:r>
                      <a:r>
                        <a:rPr kumimoji="0" lang="en-US" altLang="pt-BR" sz="2200" b="0" i="0" u="none" strike="noStrike" cap="none" normalizeH="0" baseline="0" dirty="0" smtClean="0">
                          <a:ln>
                            <a:noFill/>
                          </a:ln>
                          <a:solidFill>
                            <a:srgbClr val="646464"/>
                          </a:solidFill>
                          <a:effectLst/>
                          <a:latin typeface="Calibri" charset="0"/>
                        </a:rPr>
                        <a:t>, </a:t>
                      </a:r>
                      <a:r>
                        <a:rPr kumimoji="0" lang="en-US" altLang="pt-BR" sz="2200" b="0" i="0" u="none" strike="noStrike" cap="none" normalizeH="0" baseline="0" dirty="0" err="1" smtClean="0">
                          <a:ln>
                            <a:noFill/>
                          </a:ln>
                          <a:solidFill>
                            <a:srgbClr val="646464"/>
                          </a:solidFill>
                          <a:effectLst/>
                          <a:latin typeface="Calibri" charset="0"/>
                        </a:rPr>
                        <a:t>Schwester</a:t>
                      </a:r>
                      <a:r>
                        <a:rPr kumimoji="0" lang="en-US" altLang="pt-BR" sz="2200" b="0" i="0" u="none" strike="noStrike" cap="none" normalizeH="0" baseline="0" dirty="0" smtClean="0">
                          <a:ln>
                            <a:noFill/>
                          </a:ln>
                          <a:solidFill>
                            <a:srgbClr val="646464"/>
                          </a:solidFill>
                          <a:effectLst/>
                          <a:latin typeface="Calibri" charset="0"/>
                        </a:rPr>
                        <a:t>, </a:t>
                      </a:r>
                      <a:r>
                        <a:rPr kumimoji="0" lang="en-US" altLang="pt-BR" sz="2200" b="0" i="0" u="none" strike="noStrike" cap="none" normalizeH="0" baseline="0" dirty="0" err="1" smtClean="0">
                          <a:ln>
                            <a:noFill/>
                          </a:ln>
                          <a:solidFill>
                            <a:srgbClr val="646464"/>
                          </a:solidFill>
                          <a:effectLst/>
                          <a:latin typeface="Calibri" charset="0"/>
                        </a:rPr>
                        <a:t>usw</a:t>
                      </a:r>
                      <a:r>
                        <a:rPr kumimoji="0" lang="en-US" altLang="pt-BR" sz="2200" b="0" i="0" u="none" strike="noStrike" cap="none" normalizeH="0" baseline="0" dirty="0" smtClean="0">
                          <a:ln>
                            <a:noFill/>
                          </a:ln>
                          <a:solidFill>
                            <a:srgbClr val="646464"/>
                          </a:solidFill>
                          <a:effectLst/>
                          <a:latin typeface="Calibri" charset="0"/>
                        </a:rPr>
                        <a:t>.)</a:t>
                      </a:r>
                      <a:endParaRPr kumimoji="0" lang="en-US" altLang="pt-BR" sz="22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Verwandte</a:t>
                      </a:r>
                      <a:endParaRPr kumimoji="0" lang="en-US" altLang="pt-BR" sz="24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Enge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Freunde</a:t>
                      </a:r>
                      <a:endParaRPr kumimoji="0" lang="en-US" altLang="pt-BR" sz="24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Schulfreunde</a:t>
                      </a:r>
                      <a:endParaRPr kumimoji="0" lang="en-US" altLang="pt-BR" sz="24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Arbeitskollegen</a:t>
                      </a:r>
                      <a:endParaRPr kumimoji="0" lang="en-US" altLang="pt-BR" sz="24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Kirchengemeinde</a:t>
                      </a:r>
                      <a:endParaRPr kumimoji="0" lang="en-US" altLang="pt-BR" sz="24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Andere</a:t>
                      </a:r>
                      <a:endParaRPr kumimoji="0" lang="en-US" altLang="pt-BR" sz="24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tângulo 1"/>
          <p:cNvSpPr/>
          <p:nvPr/>
        </p:nvSpPr>
        <p:spPr>
          <a:xfrm>
            <a:off x="474662" y="293688"/>
            <a:ext cx="8312180" cy="584775"/>
          </a:xfrm>
          <a:prstGeom prst="rect">
            <a:avLst/>
          </a:prstGeom>
        </p:spPr>
        <p:txBody>
          <a:bodyPr wrap="square">
            <a:spAutoFit/>
          </a:bodyPr>
          <a:lstStyle/>
          <a:p>
            <a:pPr>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ANALYSE  “BEZIEHUNGEN”</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7" name="Group 61"/>
          <p:cNvGraphicFramePr>
            <a:graphicFrameLocks noGrp="1"/>
          </p:cNvGraphicFramePr>
          <p:nvPr/>
        </p:nvGraphicFramePr>
        <p:xfrm>
          <a:off x="285720" y="1500174"/>
          <a:ext cx="8543956" cy="5059735"/>
        </p:xfrm>
        <a:graphic>
          <a:graphicData uri="http://schemas.openxmlformats.org/drawingml/2006/table">
            <a:tbl>
              <a:tblPr/>
              <a:tblGrid>
                <a:gridCol w="3200400"/>
                <a:gridCol w="1524000"/>
                <a:gridCol w="1176350"/>
                <a:gridCol w="1414450"/>
                <a:gridCol w="1228756"/>
              </a:tblGrid>
              <a:tr h="82284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smtClean="0">
                          <a:ln>
                            <a:noFill/>
                          </a:ln>
                          <a:solidFill>
                            <a:srgbClr val="F62663"/>
                          </a:solidFill>
                          <a:effectLst>
                            <a:outerShdw blurRad="38100" dist="38100" dir="2700000" algn="tl">
                              <a:srgbClr val="000000"/>
                            </a:outerShdw>
                          </a:effectLst>
                          <a:latin typeface="Calibri" charset="0"/>
                        </a:rPr>
                        <a:t>GLAUBENSLEBEN</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Häufigkeit</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Freude</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Intensität</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4" marB="4571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1" u="none" strike="noStrike" cap="none" normalizeH="0" baseline="0" dirty="0" err="1" smtClean="0">
                          <a:ln>
                            <a:noFill/>
                          </a:ln>
                          <a:solidFill>
                            <a:srgbClr val="F62663"/>
                          </a:solidFill>
                          <a:effectLst>
                            <a:outerShdw blurRad="38100" dist="38100" dir="2700000" algn="tl">
                              <a:srgbClr val="000000"/>
                            </a:outerShdw>
                          </a:effectLst>
                          <a:latin typeface="Calibri" charset="0"/>
                        </a:rPr>
                        <a:t>Summe</a:t>
                      </a:r>
                      <a:endParaRPr kumimoji="0" lang="en-US" altLang="pt-BR" sz="2400" b="0" i="1"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4" marB="4571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Persönliches</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Gebet</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000" b="0" i="0" u="none" strike="noStrike" cap="none" normalizeH="0" baseline="0" dirty="0" smtClean="0">
                          <a:ln>
                            <a:noFill/>
                          </a:ln>
                          <a:solidFill>
                            <a:srgbClr val="646464"/>
                          </a:solidFill>
                          <a:effectLst/>
                          <a:latin typeface="Calibri" charset="0"/>
                        </a:rPr>
                        <a:t>(</a:t>
                      </a:r>
                      <a:r>
                        <a:rPr kumimoji="0" lang="en-US" altLang="pt-BR" sz="2000" b="0" i="0" u="none" strike="noStrike" cap="none" normalizeH="0" baseline="0" dirty="0" err="1" smtClean="0">
                          <a:ln>
                            <a:noFill/>
                          </a:ln>
                          <a:solidFill>
                            <a:srgbClr val="646464"/>
                          </a:solidFill>
                          <a:effectLst/>
                          <a:latin typeface="Calibri" charset="0"/>
                        </a:rPr>
                        <a:t>Stille</a:t>
                      </a:r>
                      <a:r>
                        <a:rPr kumimoji="0" lang="en-US" altLang="pt-BR" sz="2000" b="0" i="0" u="none" strike="noStrike" cap="none" normalizeH="0" baseline="0" dirty="0" smtClean="0">
                          <a:ln>
                            <a:noFill/>
                          </a:ln>
                          <a:solidFill>
                            <a:srgbClr val="646464"/>
                          </a:solidFill>
                          <a:effectLst/>
                          <a:latin typeface="Calibri" charset="0"/>
                        </a:rPr>
                        <a:t> </a:t>
                      </a:r>
                      <a:r>
                        <a:rPr kumimoji="0" lang="en-US" altLang="pt-BR" sz="2000" b="0" i="0" u="none" strike="noStrike" cap="none" normalizeH="0" baseline="0" dirty="0" err="1" smtClean="0">
                          <a:ln>
                            <a:noFill/>
                          </a:ln>
                          <a:solidFill>
                            <a:srgbClr val="646464"/>
                          </a:solidFill>
                          <a:effectLst/>
                          <a:latin typeface="Calibri" charset="0"/>
                        </a:rPr>
                        <a:t>Zeit</a:t>
                      </a:r>
                      <a:r>
                        <a:rPr kumimoji="0" lang="en-US" altLang="pt-BR" sz="2000" b="0" i="0" u="none" strike="noStrike" cap="none" normalizeH="0" baseline="0" dirty="0" smtClean="0">
                          <a:ln>
                            <a:noFill/>
                          </a:ln>
                          <a:solidFill>
                            <a:srgbClr val="646464"/>
                          </a:solidFill>
                          <a:effectLst/>
                          <a:latin typeface="Calibri" charset="0"/>
                        </a:rPr>
                        <a:t>)</a:t>
                      </a:r>
                      <a:endParaRPr kumimoji="0" lang="en-US" altLang="pt-BR" sz="2000" b="0" i="0" u="none" strike="noStrike" cap="none" normalizeH="0" baseline="0" dirty="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Persönliches</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Bibelstudium</a:t>
                      </a:r>
                      <a:endParaRPr kumimoji="0" lang="en-US" altLang="pt-BR" sz="2400" b="0" i="0" u="none" strike="noStrike" cap="none" normalizeH="0" baseline="0" dirty="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Gemeinsamer</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Gottesdienst</a:t>
                      </a:r>
                      <a:endParaRPr kumimoji="0" lang="en-US" altLang="pt-BR" sz="2400" b="0" i="0" u="none" strike="noStrike" cap="none" normalizeH="0" baseline="0" dirty="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Vertrauen</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zu</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Gott</a:t>
                      </a:r>
                      <a:endParaRPr kumimoji="0" lang="en-US" altLang="pt-BR" sz="2400" b="0" i="0" u="none" strike="noStrike" cap="none" normalizeH="0" baseline="0" dirty="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Liebe</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zu</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Gott</a:t>
                      </a:r>
                      <a:r>
                        <a:rPr kumimoji="0" lang="en-US" altLang="pt-BR" sz="2400" b="0" i="0" u="none" strike="noStrike" cap="none" normalizeH="0" baseline="0" dirty="0" smtClean="0">
                          <a:ln>
                            <a:noFill/>
                          </a:ln>
                          <a:solidFill>
                            <a:srgbClr val="646464"/>
                          </a:solidFill>
                          <a:effectLst/>
                          <a:latin typeface="Calibri" charset="0"/>
                        </a:rPr>
                        <a:t> und </a:t>
                      </a:r>
                      <a:r>
                        <a:rPr kumimoji="0" lang="en-US" altLang="pt-BR" sz="2400" b="0" i="0" u="none" strike="noStrike" cap="none" normalizeH="0" baseline="0" dirty="0" err="1" smtClean="0">
                          <a:ln>
                            <a:noFill/>
                          </a:ln>
                          <a:solidFill>
                            <a:srgbClr val="646464"/>
                          </a:solidFill>
                          <a:effectLst/>
                          <a:latin typeface="Calibri" charset="0"/>
                        </a:rPr>
                        <a:t>zum</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Nächsten</a:t>
                      </a:r>
                      <a:endParaRPr kumimoji="0" lang="en-US" altLang="pt-BR" sz="2400" b="0" i="0" u="none" strike="noStrike" cap="none" normalizeH="0" baseline="0" dirty="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5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646464"/>
                          </a:solidFill>
                          <a:effectLst/>
                          <a:latin typeface="Calibri" charset="0"/>
                        </a:rPr>
                        <a:t>Gott</a:t>
                      </a:r>
                      <a:r>
                        <a:rPr kumimoji="0" lang="en-US" altLang="pt-BR" sz="2400" b="0" i="0" u="none" strike="noStrike" cap="none" normalizeH="0" baseline="0" dirty="0" smtClean="0">
                          <a:ln>
                            <a:noFill/>
                          </a:ln>
                          <a:solidFill>
                            <a:srgbClr val="646464"/>
                          </a:solidFill>
                          <a:effectLst/>
                          <a:latin typeface="Calibri" charset="0"/>
                        </a:rPr>
                        <a:t> und </a:t>
                      </a:r>
                      <a:r>
                        <a:rPr kumimoji="0" lang="en-US" altLang="pt-BR" sz="2400" b="0" i="0" u="none" strike="noStrike" cap="none" normalizeH="0" baseline="0" dirty="0" err="1" smtClean="0">
                          <a:ln>
                            <a:noFill/>
                          </a:ln>
                          <a:solidFill>
                            <a:srgbClr val="646464"/>
                          </a:solidFill>
                          <a:effectLst/>
                          <a:latin typeface="Calibri" charset="0"/>
                        </a:rPr>
                        <a:t>seinem</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Wort</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gehorsam</a:t>
                      </a:r>
                      <a:r>
                        <a:rPr kumimoji="0" lang="en-US" altLang="pt-BR" sz="2400" b="0" i="0" u="none" strike="noStrike" cap="none" normalizeH="0" baseline="0" dirty="0" smtClean="0">
                          <a:ln>
                            <a:noFill/>
                          </a:ln>
                          <a:solidFill>
                            <a:srgbClr val="646464"/>
                          </a:solidFill>
                          <a:effectLst/>
                          <a:latin typeface="Calibri" charset="0"/>
                        </a:rPr>
                        <a:t>, </a:t>
                      </a:r>
                      <a:r>
                        <a:rPr kumimoji="0" lang="en-US" altLang="pt-BR" sz="2400" b="0" i="0" u="none" strike="noStrike" cap="none" normalizeH="0" baseline="0" dirty="0" err="1" smtClean="0">
                          <a:ln>
                            <a:noFill/>
                          </a:ln>
                          <a:solidFill>
                            <a:srgbClr val="646464"/>
                          </a:solidFill>
                          <a:effectLst/>
                          <a:latin typeface="Calibri" charset="0"/>
                        </a:rPr>
                        <a:t>Nachfolge</a:t>
                      </a:r>
                      <a:endParaRPr kumimoji="0" lang="en-US" altLang="pt-BR" sz="2400" b="0" i="0" u="none" strike="noStrike" cap="none" normalizeH="0" baseline="0" dirty="0">
                        <a:ln>
                          <a:noFill/>
                        </a:ln>
                        <a:solidFill>
                          <a:srgbClr val="646464"/>
                        </a:solidFill>
                        <a:effectLst/>
                        <a:latin typeface="Calibri"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tângulo 7"/>
          <p:cNvSpPr/>
          <p:nvPr/>
        </p:nvSpPr>
        <p:spPr>
          <a:xfrm>
            <a:off x="474662" y="293688"/>
            <a:ext cx="8383618" cy="584775"/>
          </a:xfrm>
          <a:prstGeom prst="rect">
            <a:avLst/>
          </a:prstGeom>
        </p:spPr>
        <p:txBody>
          <a:bodyPr wrap="square">
            <a:spAutoFit/>
          </a:bodyPr>
          <a:lstStyle/>
          <a:p>
            <a:pPr>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ANALYSE  “GLAUBENSLEBEN”</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1" name="Rectangle 2"/>
          <p:cNvSpPr>
            <a:spLocks noGrp="1" noChangeArrowheads="1"/>
          </p:cNvSpPr>
          <p:nvPr>
            <p:ph type="title"/>
          </p:nvPr>
        </p:nvSpPr>
        <p:spPr>
          <a:xfrm>
            <a:off x="381000" y="868363"/>
            <a:ext cx="8334404" cy="427037"/>
          </a:xfrm>
        </p:spPr>
        <p:txBody>
          <a:bodyPr>
            <a:normAutofit fontScale="90000"/>
          </a:bodyPr>
          <a:lstStyle/>
          <a:p>
            <a:pPr algn="l" eaLnBrk="1" hangingPunct="1">
              <a:defRPr/>
            </a:pPr>
            <a:r>
              <a:rPr lang="en-US" altLang="pt-BR" sz="2400" dirty="0" err="1" smtClean="0">
                <a:solidFill>
                  <a:schemeClr val="accent4">
                    <a:lumMod val="50000"/>
                  </a:schemeClr>
                </a:solidFill>
                <a:effectLst/>
                <a:latin typeface="Calibri" panose="020F0502020204030204" pitchFamily="34" charset="0"/>
              </a:rPr>
              <a:t>Bewertungen</a:t>
            </a:r>
            <a:r>
              <a:rPr lang="en-US" altLang="pt-BR" sz="2400" dirty="0" smtClean="0">
                <a:solidFill>
                  <a:schemeClr val="accent4">
                    <a:lumMod val="50000"/>
                  </a:schemeClr>
                </a:solidFill>
                <a:effectLst/>
                <a:latin typeface="Calibri" panose="020F0502020204030204" pitchFamily="34" charset="0"/>
              </a:rPr>
              <a:t>:   1= </a:t>
            </a:r>
            <a:r>
              <a:rPr lang="en-US" altLang="pt-BR" sz="2400" dirty="0" err="1" smtClean="0">
                <a:solidFill>
                  <a:schemeClr val="accent4">
                    <a:lumMod val="50000"/>
                  </a:schemeClr>
                </a:solidFill>
                <a:effectLst/>
                <a:latin typeface="Calibri" panose="020F0502020204030204" pitchFamily="34" charset="0"/>
              </a:rPr>
              <a:t>nicht</a:t>
            </a:r>
            <a:r>
              <a:rPr lang="en-US" altLang="pt-BR" sz="2400" dirty="0" smtClean="0">
                <a:solidFill>
                  <a:schemeClr val="accent4">
                    <a:lumMod val="50000"/>
                  </a:schemeClr>
                </a:solidFill>
                <a:effectLst/>
                <a:latin typeface="Calibri" panose="020F0502020204030204" pitchFamily="34" charset="0"/>
              </a:rPr>
              <a:t> existent </a:t>
            </a:r>
            <a:r>
              <a:rPr lang="en-US" altLang="pt-BR" sz="2400" dirty="0" err="1" smtClean="0">
                <a:solidFill>
                  <a:schemeClr val="accent4">
                    <a:lumMod val="50000"/>
                  </a:schemeClr>
                </a:solidFill>
                <a:effectLst/>
                <a:latin typeface="Calibri" panose="020F0502020204030204" pitchFamily="34" charset="0"/>
              </a:rPr>
              <a:t>oder</a:t>
            </a:r>
            <a:r>
              <a:rPr lang="en-US" altLang="pt-BR" sz="2400" dirty="0" smtClean="0">
                <a:solidFill>
                  <a:schemeClr val="accent4">
                    <a:lumMod val="50000"/>
                  </a:schemeClr>
                </a:solidFill>
                <a:effectLst/>
                <a:latin typeface="Calibri" panose="020F0502020204030204" pitchFamily="34" charset="0"/>
              </a:rPr>
              <a:t> </a:t>
            </a:r>
            <a:r>
              <a:rPr lang="en-US" altLang="pt-BR" sz="2400" dirty="0" err="1" smtClean="0">
                <a:solidFill>
                  <a:schemeClr val="accent4">
                    <a:lumMod val="50000"/>
                  </a:schemeClr>
                </a:solidFill>
                <a:effectLst/>
                <a:latin typeface="Calibri" panose="020F0502020204030204" pitchFamily="34" charset="0"/>
              </a:rPr>
              <a:t>gering</a:t>
            </a:r>
            <a:r>
              <a:rPr lang="en-US" altLang="pt-BR" sz="2400" dirty="0" smtClean="0">
                <a:solidFill>
                  <a:schemeClr val="accent4">
                    <a:lumMod val="50000"/>
                  </a:schemeClr>
                </a:solidFill>
                <a:effectLst/>
                <a:latin typeface="Calibri" panose="020F0502020204030204" pitchFamily="34" charset="0"/>
              </a:rPr>
              <a:t>   2 = </a:t>
            </a:r>
            <a:r>
              <a:rPr lang="en-US" altLang="pt-BR" sz="2400" dirty="0" err="1" smtClean="0">
                <a:solidFill>
                  <a:schemeClr val="accent4">
                    <a:lumMod val="50000"/>
                  </a:schemeClr>
                </a:solidFill>
                <a:effectLst/>
                <a:latin typeface="Calibri" panose="020F0502020204030204" pitchFamily="34" charset="0"/>
              </a:rPr>
              <a:t>mittel</a:t>
            </a:r>
            <a:r>
              <a:rPr lang="en-US" altLang="pt-BR" sz="2400" dirty="0" smtClean="0">
                <a:solidFill>
                  <a:schemeClr val="accent4">
                    <a:lumMod val="50000"/>
                  </a:schemeClr>
                </a:solidFill>
                <a:effectLst/>
                <a:latin typeface="Calibri" panose="020F0502020204030204" pitchFamily="34" charset="0"/>
              </a:rPr>
              <a:t>   3 = stark</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aphicFrame>
        <p:nvGraphicFramePr>
          <p:cNvPr id="7" name="Group 61"/>
          <p:cNvGraphicFramePr>
            <a:graphicFrameLocks noGrp="1"/>
          </p:cNvGraphicFramePr>
          <p:nvPr>
            <p:extLst>
              <p:ext uri="{D42A27DB-BD31-4B8C-83A1-F6EECF244321}">
                <p14:modId xmlns:p14="http://schemas.microsoft.com/office/powerpoint/2010/main" xmlns="" val="498113356"/>
              </p:ext>
            </p:extLst>
          </p:nvPr>
        </p:nvGraphicFramePr>
        <p:xfrm>
          <a:off x="142845" y="1285860"/>
          <a:ext cx="8858311" cy="5517158"/>
        </p:xfrm>
        <a:graphic>
          <a:graphicData uri="http://schemas.openxmlformats.org/drawingml/2006/table">
            <a:tbl>
              <a:tblPr/>
              <a:tblGrid>
                <a:gridCol w="3571899"/>
                <a:gridCol w="1500198"/>
                <a:gridCol w="1143008"/>
                <a:gridCol w="1500198"/>
                <a:gridCol w="1143008"/>
              </a:tblGrid>
              <a:tr h="660071">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100" b="0" i="0" u="none" strike="noStrike" cap="none" normalizeH="0" baseline="0" dirty="0" smtClean="0">
                          <a:ln>
                            <a:noFill/>
                          </a:ln>
                          <a:solidFill>
                            <a:srgbClr val="F62663"/>
                          </a:solidFill>
                          <a:effectLst>
                            <a:outerShdw blurRad="38100" dist="38100" dir="2700000" algn="tl">
                              <a:srgbClr val="000000"/>
                            </a:outerShdw>
                          </a:effectLst>
                          <a:latin typeface="Calibri" charset="0"/>
                        </a:rPr>
                        <a:t>WERTGEFÜHL UND LEBENSGESTALTUNG</a:t>
                      </a:r>
                      <a:endParaRPr kumimoji="0" lang="en-US" altLang="pt-BR" sz="21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Häufigkeit</a:t>
                      </a:r>
                      <a:endParaRPr kumimoji="0" lang="en-US" altLang="pt-BR" sz="23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Freude</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0" u="none" strike="noStrike" cap="none" normalizeH="0" baseline="0" dirty="0" err="1" smtClean="0">
                          <a:ln>
                            <a:noFill/>
                          </a:ln>
                          <a:solidFill>
                            <a:srgbClr val="F62663"/>
                          </a:solidFill>
                          <a:effectLst>
                            <a:outerShdw blurRad="38100" dist="38100" dir="2700000" algn="tl">
                              <a:srgbClr val="000000"/>
                            </a:outerShdw>
                          </a:effectLst>
                          <a:latin typeface="Calibri" charset="0"/>
                        </a:rPr>
                        <a:t>Instensität</a:t>
                      </a:r>
                      <a:endParaRPr kumimoji="0" lang="en-US" altLang="pt-BR" sz="2400" b="0" i="0"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2"/>
                        <a:buNone/>
                        <a:tabLst/>
                      </a:pPr>
                      <a:r>
                        <a:rPr kumimoji="0" lang="en-US" altLang="pt-BR" sz="2400" b="0" i="1" u="none" strike="noStrike" cap="none" normalizeH="0" baseline="0" dirty="0" err="1" smtClean="0">
                          <a:ln>
                            <a:noFill/>
                          </a:ln>
                          <a:solidFill>
                            <a:srgbClr val="F62663"/>
                          </a:solidFill>
                          <a:effectLst>
                            <a:outerShdw blurRad="38100" dist="38100" dir="2700000" algn="tl">
                              <a:srgbClr val="000000"/>
                            </a:outerShdw>
                          </a:effectLst>
                          <a:latin typeface="Calibri" charset="0"/>
                        </a:rPr>
                        <a:t>Summe</a:t>
                      </a:r>
                      <a:endParaRPr kumimoji="0" lang="en-US" altLang="pt-BR" sz="2400" b="0" i="1" u="none" strike="noStrike" cap="none" normalizeH="0" baseline="0" dirty="0">
                        <a:ln>
                          <a:noFill/>
                        </a:ln>
                        <a:solidFill>
                          <a:srgbClr val="F62663"/>
                        </a:solidFill>
                        <a:effectLst>
                          <a:outerShdw blurRad="38100" dist="38100" dir="2700000" algn="tl">
                            <a:srgbClr val="000000"/>
                          </a:outerShdw>
                        </a:effectLst>
                        <a:latin typeface="Calibri" charset="0"/>
                      </a:endParaRPr>
                    </a:p>
                  </a:txBody>
                  <a:tcPr marT="45715" marB="4571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Meine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Einstellung</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mir</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selbst</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gegenüber</a:t>
                      </a:r>
                      <a:r>
                        <a:rPr kumimoji="0" lang="en-US" altLang="pt-BR" sz="2300" b="0" i="0" u="none" strike="noStrike" cap="none" normalizeH="0" baseline="0" dirty="0" smtClean="0">
                          <a:ln>
                            <a:noFill/>
                          </a:ln>
                          <a:solidFill>
                            <a:srgbClr val="646464"/>
                          </a:solidFill>
                          <a:effectLst/>
                          <a:latin typeface="Calibri" charset="0"/>
                        </a:rPr>
                        <a:t>.</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nehme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mir</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Zeit</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für</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mich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allein</a:t>
                      </a:r>
                      <a:r>
                        <a:rPr kumimoji="0" lang="en-US" altLang="pt-BR" sz="2300" b="0" i="0" u="none" strike="noStrike" cap="none" normalizeH="0" baseline="0" dirty="0" smtClean="0">
                          <a:ln>
                            <a:noFill/>
                          </a:ln>
                          <a:solidFill>
                            <a:srgbClr val="646464"/>
                          </a:solidFill>
                          <a:effectLst/>
                          <a:latin typeface="Calibri" charset="0"/>
                        </a:rPr>
                        <a:t>.</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habe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Hobbys</a:t>
                      </a:r>
                      <a:r>
                        <a:rPr kumimoji="0" lang="en-US" altLang="pt-BR" sz="2300" b="0" i="0" u="none" strike="noStrike" cap="none" normalizeH="0" baseline="0" dirty="0" smtClean="0">
                          <a:ln>
                            <a:noFill/>
                          </a:ln>
                          <a:solidFill>
                            <a:srgbClr val="646464"/>
                          </a:solidFill>
                          <a:effectLst/>
                          <a:latin typeface="Calibri" charset="0"/>
                        </a:rPr>
                        <a:t>.</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2066">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nehme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mir</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Zeit</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für</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meine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Erscheinung</a:t>
                      </a:r>
                      <a:r>
                        <a:rPr kumimoji="0" lang="en-US" altLang="pt-BR" sz="2300" b="0" i="0" u="none" strike="noStrike" cap="none" normalizeH="0" baseline="0" dirty="0" smtClean="0">
                          <a:ln>
                            <a:noFill/>
                          </a:ln>
                          <a:solidFill>
                            <a:srgbClr val="646464"/>
                          </a:solidFill>
                          <a:effectLst/>
                          <a:latin typeface="Calibri" charset="0"/>
                        </a:rPr>
                        <a:t>.</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arbeite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Probleme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durch</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bewege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mich</a:t>
                      </a:r>
                      <a:r>
                        <a:rPr kumimoji="0" lang="en-US" altLang="pt-BR" sz="2300" b="0" i="0" u="none" strike="noStrike" cap="none" normalizeH="0" baseline="0" dirty="0" smtClean="0">
                          <a:ln>
                            <a:noFill/>
                          </a:ln>
                          <a:solidFill>
                            <a:srgbClr val="646464"/>
                          </a:solidFill>
                          <a:effectLst/>
                          <a:latin typeface="Calibri" charset="0"/>
                        </a:rPr>
                        <a:t>.</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764">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ts val="2500"/>
                        </a:lnSpc>
                        <a:spcBef>
                          <a:spcPct val="20000"/>
                        </a:spcBef>
                        <a:spcAft>
                          <a:spcPct val="0"/>
                        </a:spcAft>
                        <a:buClr>
                          <a:schemeClr val="hlink"/>
                        </a:buClr>
                        <a:buSzPct val="70000"/>
                        <a:buFont typeface="Wingdings" charset="2"/>
                        <a:buNone/>
                        <a:tabLst/>
                      </a:pPr>
                      <a:r>
                        <a:rPr kumimoji="0" lang="en-US" altLang="pt-BR" sz="2300" b="0" i="0" u="none" strike="noStrike" cap="none" normalizeH="0" baseline="0" dirty="0" err="1" smtClean="0">
                          <a:ln>
                            <a:noFill/>
                          </a:ln>
                          <a:solidFill>
                            <a:srgbClr val="646464"/>
                          </a:solidFill>
                          <a:effectLst/>
                          <a:latin typeface="Calibri" charset="0"/>
                        </a:rPr>
                        <a:t>Ich</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tue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Dinge</a:t>
                      </a:r>
                      <a:r>
                        <a:rPr kumimoji="0" lang="en-US" altLang="pt-BR" sz="2300" b="0" i="0" u="none" strike="noStrike" cap="none" normalizeH="0" baseline="0" dirty="0" smtClean="0">
                          <a:ln>
                            <a:noFill/>
                          </a:ln>
                          <a:solidFill>
                            <a:srgbClr val="646464"/>
                          </a:solidFill>
                          <a:effectLst/>
                          <a:latin typeface="Calibri" charset="0"/>
                        </a:rPr>
                        <a:t>, die </a:t>
                      </a:r>
                      <a:r>
                        <a:rPr kumimoji="0" lang="en-US" altLang="pt-BR" sz="2300" b="0" i="0" u="none" strike="noStrike" cap="none" normalizeH="0" baseline="0" dirty="0" err="1" smtClean="0">
                          <a:ln>
                            <a:noFill/>
                          </a:ln>
                          <a:solidFill>
                            <a:srgbClr val="646464"/>
                          </a:solidFill>
                          <a:effectLst/>
                          <a:latin typeface="Calibri" charset="0"/>
                        </a:rPr>
                        <a:t>mir</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Freude</a:t>
                      </a:r>
                      <a:r>
                        <a:rPr kumimoji="0" lang="en-US" altLang="pt-BR" sz="2300" b="0" i="0" u="none" strike="noStrike" cap="none" normalizeH="0" baseline="0" dirty="0" smtClean="0">
                          <a:ln>
                            <a:noFill/>
                          </a:ln>
                          <a:solidFill>
                            <a:srgbClr val="646464"/>
                          </a:solidFill>
                          <a:effectLst/>
                          <a:latin typeface="Calibri" charset="0"/>
                        </a:rPr>
                        <a:t> </a:t>
                      </a:r>
                      <a:r>
                        <a:rPr kumimoji="0" lang="en-US" altLang="pt-BR" sz="2300" b="0" i="0" u="none" strike="noStrike" cap="none" normalizeH="0" baseline="0" dirty="0" err="1" smtClean="0">
                          <a:ln>
                            <a:noFill/>
                          </a:ln>
                          <a:solidFill>
                            <a:srgbClr val="646464"/>
                          </a:solidFill>
                          <a:effectLst/>
                          <a:latin typeface="Calibri" charset="0"/>
                        </a:rPr>
                        <a:t>bereiten</a:t>
                      </a:r>
                      <a:endParaRPr kumimoji="0" lang="en-US" altLang="pt-BR" sz="2300" b="0" i="0" u="none" strike="noStrike" cap="none" normalizeH="0" baseline="0" dirty="0">
                        <a:ln>
                          <a:noFill/>
                        </a:ln>
                        <a:solidFill>
                          <a:srgbClr val="646464"/>
                        </a:solidFill>
                        <a:effectLst/>
                        <a:latin typeface="Calibri" charset="0"/>
                      </a:endParaRPr>
                    </a:p>
                  </a:txBody>
                  <a:tcPr marT="45715" marB="4571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charset="2"/>
                        <a:defRPr sz="2800">
                          <a:solidFill>
                            <a:schemeClr val="tx1"/>
                          </a:solidFill>
                          <a:latin typeface="Verdana" charset="0"/>
                        </a:defRPr>
                      </a:lvl1pPr>
                      <a:lvl2pPr marL="742950" indent="-285750">
                        <a:spcBef>
                          <a:spcPct val="20000"/>
                        </a:spcBef>
                        <a:defRPr sz="2400">
                          <a:solidFill>
                            <a:schemeClr val="tx1"/>
                          </a:solidFill>
                          <a:latin typeface="Verdana" charset="0"/>
                        </a:defRPr>
                      </a:lvl2pPr>
                      <a:lvl3pPr marL="1143000" indent="-228600">
                        <a:spcBef>
                          <a:spcPct val="20000"/>
                        </a:spcBef>
                        <a:buClr>
                          <a:schemeClr val="tx2"/>
                        </a:buClr>
                        <a:buSzPct val="70000"/>
                        <a:buFont typeface="Wingdings" charset="2"/>
                        <a:defRPr sz="2000">
                          <a:solidFill>
                            <a:schemeClr val="tx1"/>
                          </a:solidFill>
                          <a:latin typeface="Verdana" charset="0"/>
                        </a:defRPr>
                      </a:lvl3pPr>
                      <a:lvl4pPr marL="1600200" indent="-228600">
                        <a:spcBef>
                          <a:spcPct val="20000"/>
                        </a:spcBef>
                        <a:defRPr>
                          <a:solidFill>
                            <a:schemeClr val="tx1"/>
                          </a:solidFill>
                          <a:latin typeface="Verdana" charset="0"/>
                        </a:defRPr>
                      </a:lvl4pPr>
                      <a:lvl5pPr marL="2057400" indent="-228600">
                        <a:spcBef>
                          <a:spcPct val="20000"/>
                        </a:spcBef>
                        <a:buClr>
                          <a:schemeClr val="folHlink"/>
                        </a:buClr>
                        <a:buSzPct val="70000"/>
                        <a:buFont typeface="Wingdings" charset="2"/>
                        <a:defRPr>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defRPr>
                          <a:solidFill>
                            <a:schemeClr val="tx1"/>
                          </a:solidFill>
                          <a:latin typeface="Verdan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charset="2"/>
                        <a:buNone/>
                        <a:tabLst/>
                      </a:pPr>
                      <a:endParaRPr kumimoji="0" lang="pt-BR" altLang="pt-BR" sz="2000" b="0" i="0" u="none" strike="noStrike" cap="none" normalizeH="0" baseline="0" dirty="0">
                        <a:ln>
                          <a:noFill/>
                        </a:ln>
                        <a:solidFill>
                          <a:schemeClr val="tx1"/>
                        </a:solidFill>
                        <a:effectLst>
                          <a:outerShdw blurRad="38100" dist="38100" dir="2700000" algn="tl">
                            <a:srgbClr val="000000"/>
                          </a:outerShdw>
                        </a:effectLst>
                        <a:latin typeface="Tahoma"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tângulo 7"/>
          <p:cNvSpPr/>
          <p:nvPr/>
        </p:nvSpPr>
        <p:spPr>
          <a:xfrm>
            <a:off x="474662" y="142852"/>
            <a:ext cx="8169303" cy="584775"/>
          </a:xfrm>
          <a:prstGeom prst="rect">
            <a:avLst/>
          </a:prstGeom>
        </p:spPr>
        <p:txBody>
          <a:bodyPr wrap="square">
            <a:spAutoFit/>
          </a:bodyPr>
          <a:lstStyle/>
          <a:p>
            <a:pPr>
              <a:defRPr/>
            </a:pPr>
            <a:r>
              <a:rPr lang="en-US" altLang="pt-BR" sz="32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ANALYSE “WERTGEFÜHL UND LEBEN” </a:t>
            </a:r>
            <a:endParaRPr lang="pt-BR" sz="3200" dirty="0">
              <a:solidFill>
                <a:srgbClr val="F62663"/>
              </a:solidFill>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1" name="Rectangle 2"/>
          <p:cNvSpPr>
            <a:spLocks noGrp="1" noChangeArrowheads="1"/>
          </p:cNvSpPr>
          <p:nvPr>
            <p:ph type="title"/>
          </p:nvPr>
        </p:nvSpPr>
        <p:spPr>
          <a:xfrm>
            <a:off x="381000" y="785794"/>
            <a:ext cx="8048652" cy="428628"/>
          </a:xfrm>
        </p:spPr>
        <p:txBody>
          <a:bodyPr>
            <a:normAutofit/>
          </a:bodyPr>
          <a:lstStyle/>
          <a:p>
            <a:pPr algn="l" eaLnBrk="1" hangingPunct="1">
              <a:defRPr/>
            </a:pPr>
            <a:r>
              <a:rPr lang="en-US" altLang="pt-BR" sz="2100" b="1" dirty="0" err="1" smtClean="0">
                <a:solidFill>
                  <a:schemeClr val="accent4">
                    <a:lumMod val="50000"/>
                  </a:schemeClr>
                </a:solidFill>
                <a:effectLst/>
                <a:latin typeface="Calibri" panose="020F0502020204030204" pitchFamily="34" charset="0"/>
              </a:rPr>
              <a:t>Bewertungen</a:t>
            </a:r>
            <a:r>
              <a:rPr lang="en-US" altLang="pt-BR" sz="2100" b="1" dirty="0" smtClean="0">
                <a:solidFill>
                  <a:schemeClr val="accent4">
                    <a:lumMod val="50000"/>
                  </a:schemeClr>
                </a:solidFill>
                <a:effectLst/>
                <a:latin typeface="Calibri" panose="020F0502020204030204" pitchFamily="34" charset="0"/>
              </a:rPr>
              <a:t>:   1= </a:t>
            </a:r>
            <a:r>
              <a:rPr lang="en-US" altLang="pt-BR" sz="2100" b="1" dirty="0" err="1" smtClean="0">
                <a:solidFill>
                  <a:schemeClr val="accent4">
                    <a:lumMod val="50000"/>
                  </a:schemeClr>
                </a:solidFill>
                <a:effectLst/>
                <a:latin typeface="Calibri" panose="020F0502020204030204" pitchFamily="34" charset="0"/>
              </a:rPr>
              <a:t>nicht</a:t>
            </a:r>
            <a:r>
              <a:rPr lang="en-US" altLang="pt-BR" sz="2100" b="1" dirty="0" smtClean="0">
                <a:solidFill>
                  <a:schemeClr val="accent4">
                    <a:lumMod val="50000"/>
                  </a:schemeClr>
                </a:solidFill>
                <a:effectLst/>
                <a:latin typeface="Calibri" panose="020F0502020204030204" pitchFamily="34" charset="0"/>
              </a:rPr>
              <a:t> existent </a:t>
            </a:r>
            <a:r>
              <a:rPr lang="en-US" altLang="pt-BR" sz="2100" b="1" dirty="0" err="1" smtClean="0">
                <a:solidFill>
                  <a:schemeClr val="accent4">
                    <a:lumMod val="50000"/>
                  </a:schemeClr>
                </a:solidFill>
                <a:effectLst/>
                <a:latin typeface="Calibri" panose="020F0502020204030204" pitchFamily="34" charset="0"/>
              </a:rPr>
              <a:t>oder</a:t>
            </a:r>
            <a:r>
              <a:rPr lang="en-US" altLang="pt-BR" sz="2100" b="1" dirty="0" smtClean="0">
                <a:solidFill>
                  <a:schemeClr val="accent4">
                    <a:lumMod val="50000"/>
                  </a:schemeClr>
                </a:solidFill>
                <a:effectLst/>
                <a:latin typeface="Calibri" panose="020F0502020204030204" pitchFamily="34" charset="0"/>
              </a:rPr>
              <a:t> </a:t>
            </a:r>
            <a:r>
              <a:rPr lang="en-US" altLang="pt-BR" sz="2100" b="1" dirty="0" err="1" smtClean="0">
                <a:solidFill>
                  <a:schemeClr val="accent4">
                    <a:lumMod val="50000"/>
                  </a:schemeClr>
                </a:solidFill>
                <a:effectLst/>
                <a:latin typeface="Calibri" panose="020F0502020204030204" pitchFamily="34" charset="0"/>
              </a:rPr>
              <a:t>gering</a:t>
            </a:r>
            <a:r>
              <a:rPr lang="en-US" altLang="pt-BR" sz="2100" b="1" dirty="0" smtClean="0">
                <a:solidFill>
                  <a:schemeClr val="accent4">
                    <a:lumMod val="50000"/>
                  </a:schemeClr>
                </a:solidFill>
                <a:effectLst/>
                <a:latin typeface="Calibri" panose="020F0502020204030204" pitchFamily="34" charset="0"/>
              </a:rPr>
              <a:t>    2 = </a:t>
            </a:r>
            <a:r>
              <a:rPr lang="en-US" altLang="pt-BR" sz="2100" b="1" dirty="0" err="1" smtClean="0">
                <a:solidFill>
                  <a:schemeClr val="accent4">
                    <a:lumMod val="50000"/>
                  </a:schemeClr>
                </a:solidFill>
                <a:effectLst/>
                <a:latin typeface="Calibri" panose="020F0502020204030204" pitchFamily="34" charset="0"/>
              </a:rPr>
              <a:t>mittel</a:t>
            </a:r>
            <a:r>
              <a:rPr lang="en-US" altLang="pt-BR" sz="2100" b="1" dirty="0" smtClean="0">
                <a:solidFill>
                  <a:schemeClr val="accent4">
                    <a:lumMod val="50000"/>
                  </a:schemeClr>
                </a:solidFill>
                <a:effectLst/>
                <a:latin typeface="Calibri" panose="020F0502020204030204" pitchFamily="34" charset="0"/>
              </a:rPr>
              <a:t>    3 = stark</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sz="quarter"/>
          </p:nvPr>
        </p:nvSpPr>
        <p:spPr>
          <a:xfrm>
            <a:off x="357158" y="428604"/>
            <a:ext cx="3214710" cy="5072098"/>
          </a:xfrm>
        </p:spPr>
        <p:txBody>
          <a:bodyPr>
            <a:normAutofit fontScale="90000"/>
          </a:bodyPr>
          <a:lstStyle/>
          <a:p>
            <a:pPr eaLnBrk="1" hangingPunct="1">
              <a:defRPr/>
            </a:pPr>
            <a:r>
              <a:rPr lang="de-DE" sz="2400" dirty="0" smtClean="0">
                <a:solidFill>
                  <a:srgbClr val="000000"/>
                </a:solidFill>
                <a:effectLst/>
              </a:rPr>
              <a:t>Gott versorgt jeden Menschen in der Gemeinde – einschließlich der Singles – mit den nötigen Mitteln für den Dienst an Gott und an den Menschen.      Diese Mittel sind        die Bibel, die Kraft des Heiligen Geistes,       der Charakter Gottes und die           geistlichen Gaben</a:t>
            </a:r>
            <a:r>
              <a:rPr lang="en-US" altLang="pt-BR" sz="2400" dirty="0" smtClean="0">
                <a:solidFill>
                  <a:schemeClr val="accent4">
                    <a:lumMod val="50000"/>
                  </a:schemeClr>
                </a:solidFill>
                <a:effectLst/>
                <a:latin typeface="Calibri" panose="020F0502020204030204" pitchFamily="34" charset="0"/>
              </a:rPr>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57158" y="214290"/>
            <a:ext cx="8429684" cy="2714644"/>
          </a:xfrm>
        </p:spPr>
        <p:txBody>
          <a:bodyPr/>
          <a:lstStyle/>
          <a:p>
            <a:pPr eaLnBrk="1" hangingPunct="1">
              <a:defRPr/>
            </a:pPr>
            <a:r>
              <a:rPr lang="de-DE" sz="2200" b="1" i="1" dirty="0" smtClean="0">
                <a:solidFill>
                  <a:srgbClr val="FF0000"/>
                </a:solidFill>
                <a:effectLst/>
                <a:latin typeface="Avenir Book"/>
              </a:rPr>
              <a:t>Ein Singlekreis für erwachsene Singles sollte nie allein dafür existieren, dass er nur den Bedürfnissen der Mitglieder dient</a:t>
            </a:r>
            <a:r>
              <a:rPr lang="en-US" altLang="pt-BR" sz="2200" b="1" i="1" dirty="0" smtClean="0">
                <a:solidFill>
                  <a:srgbClr val="FF0000"/>
                </a:solidFill>
                <a:effectLst/>
                <a:latin typeface="Avenir Book"/>
                <a:ea typeface="Avenir Book" charset="0"/>
                <a:cs typeface="Avenir Book" charset="0"/>
              </a:rPr>
              <a:t>.</a:t>
            </a:r>
            <a:r>
              <a:rPr lang="en-US" altLang="pt-BR" sz="2000" i="1" dirty="0" smtClean="0">
                <a:solidFill>
                  <a:srgbClr val="FF0000"/>
                </a:solidFill>
                <a:effectLst>
                  <a:outerShdw blurRad="38100" dist="38100" dir="2700000" algn="tl">
                    <a:srgbClr val="000000">
                      <a:alpha val="43137"/>
                    </a:srgbClr>
                  </a:outerShdw>
                </a:effectLst>
                <a:latin typeface="Avenir Book" charset="0"/>
                <a:ea typeface="Avenir Book" charset="0"/>
                <a:cs typeface="Avenir Book" charset="0"/>
              </a:rPr>
              <a:t/>
            </a:r>
            <a:br>
              <a:rPr lang="en-US" altLang="pt-BR" sz="2000" i="1" dirty="0" smtClean="0">
                <a:solidFill>
                  <a:srgbClr val="FF0000"/>
                </a:solidFill>
                <a:effectLst>
                  <a:outerShdw blurRad="38100" dist="38100" dir="2700000" algn="tl">
                    <a:srgbClr val="000000">
                      <a:alpha val="43137"/>
                    </a:srgbClr>
                  </a:outerShdw>
                </a:effectLst>
                <a:latin typeface="Avenir Book" charset="0"/>
                <a:ea typeface="Avenir Book" charset="0"/>
                <a:cs typeface="Avenir Book" charset="0"/>
              </a:rPr>
            </a:br>
            <a:r>
              <a:rPr lang="en-US" altLang="pt-BR" sz="1200" i="1" dirty="0" smtClean="0">
                <a:solidFill>
                  <a:srgbClr val="FF0000"/>
                </a:solidFill>
                <a:effectLst>
                  <a:outerShdw blurRad="38100" dist="38100" dir="2700000" algn="tl">
                    <a:srgbClr val="000000">
                      <a:alpha val="43137"/>
                    </a:srgbClr>
                  </a:outerShdw>
                </a:effectLst>
                <a:latin typeface="Avenir Book" charset="0"/>
                <a:ea typeface="Avenir Book" charset="0"/>
                <a:cs typeface="Avenir Book" charset="0"/>
              </a:rPr>
              <a:t/>
            </a:r>
            <a:br>
              <a:rPr lang="en-US" altLang="pt-BR" sz="1200" i="1" dirty="0" smtClean="0">
                <a:solidFill>
                  <a:srgbClr val="FF0000"/>
                </a:solidFill>
                <a:effectLst>
                  <a:outerShdw blurRad="38100" dist="38100" dir="2700000" algn="tl">
                    <a:srgbClr val="000000">
                      <a:alpha val="43137"/>
                    </a:srgbClr>
                  </a:outerShdw>
                </a:effectLst>
                <a:latin typeface="Avenir Book" charset="0"/>
                <a:ea typeface="Avenir Book" charset="0"/>
                <a:cs typeface="Avenir Book" charset="0"/>
              </a:rPr>
            </a:br>
            <a:r>
              <a:rPr lang="de-DE" sz="2200" b="1" i="1" dirty="0" smtClean="0">
                <a:solidFill>
                  <a:srgbClr val="FF0000"/>
                </a:solidFill>
                <a:effectLst/>
                <a:latin typeface="Avenir Book"/>
              </a:rPr>
              <a:t>Aber wenn Singles in diesem Dienst als Singlekreis zusammenkommen, um einem größeren gesellschaftlichen Umkreis zu dienen und die geistlichen und menschlichen Bedürfnisse der anderen zu stillen, dann kann das ein       sehr erfolgreicher Dienst werden</a:t>
            </a:r>
            <a:r>
              <a:rPr lang="en-US" altLang="pt-BR" sz="2200" b="1" i="1" dirty="0" smtClean="0">
                <a:solidFill>
                  <a:srgbClr val="FF0000"/>
                </a:solidFill>
                <a:effectLst/>
                <a:latin typeface="Avenir Book"/>
                <a:ea typeface="Avenir Book" charset="0"/>
                <a:cs typeface="Avenir Book" charset="0"/>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571472" y="3352800"/>
            <a:ext cx="369572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4400" b="1"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SCHEIDUNG</a:t>
            </a:r>
          </a:p>
        </p:txBody>
      </p:sp>
      <p:sp>
        <p:nvSpPr>
          <p:cNvPr id="7173" name="Text Box 5"/>
          <p:cNvSpPr txBox="1">
            <a:spLocks noChangeArrowheads="1"/>
          </p:cNvSpPr>
          <p:nvPr/>
        </p:nvSpPr>
        <p:spPr bwMode="auto">
          <a:xfrm>
            <a:off x="5072066" y="3351213"/>
            <a:ext cx="3643338"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50000"/>
              </a:spcBef>
              <a:buClrTx/>
              <a:buSzTx/>
              <a:buFontTx/>
              <a:buNone/>
              <a:defRPr/>
            </a:pPr>
            <a:r>
              <a:rPr lang="en-US" altLang="pt-BR" sz="4400" b="1" dirty="0" smtClean="0">
                <a:effectLst>
                  <a:outerShdw blurRad="38100" dist="38100" dir="2700000" algn="tl">
                    <a:srgbClr val="000000">
                      <a:alpha val="43137"/>
                    </a:srgbClr>
                  </a:outerShdw>
                </a:effectLst>
                <a:latin typeface="Avenir Book" charset="0"/>
                <a:ea typeface="Avenir Book" charset="0"/>
                <a:cs typeface="Avenir Book" charset="0"/>
              </a:rPr>
              <a:t>TODESFALL</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28600" y="457200"/>
            <a:ext cx="83820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SINGLE AUS ENTSCHEIDUNG           ODER DURCH UMSTÄNDE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685800" y="604838"/>
            <a:ext cx="39624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spc="-15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LIEBER VERHEIRATET SEIN</a:t>
            </a:r>
          </a:p>
        </p:txBody>
      </p:sp>
      <p:sp>
        <p:nvSpPr>
          <p:cNvPr id="9221" name="Text Box 5"/>
          <p:cNvSpPr txBox="1">
            <a:spLocks noChangeArrowheads="1"/>
          </p:cNvSpPr>
          <p:nvPr/>
        </p:nvSpPr>
        <p:spPr bwMode="auto">
          <a:xfrm>
            <a:off x="152400" y="6096000"/>
            <a:ext cx="5029200"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000" spc="-150" dirty="0" smtClean="0">
                <a:effectLst>
                  <a:outerShdw blurRad="38100" dist="38100" dir="2700000" algn="tl">
                    <a:srgbClr val="000000">
                      <a:alpha val="43137"/>
                    </a:srgbClr>
                  </a:outerShdw>
                </a:effectLst>
                <a:latin typeface="Avenir Book" charset="0"/>
                <a:ea typeface="Avenir Book" charset="0"/>
                <a:cs typeface="Avenir Book" charset="0"/>
              </a:rPr>
              <a:t>LIEBER EIN SINGLE SEIN</a:t>
            </a:r>
          </a:p>
        </p:txBody>
      </p:sp>
      <p:sp>
        <p:nvSpPr>
          <p:cNvPr id="9222" name="Text Box 6"/>
          <p:cNvSpPr txBox="1">
            <a:spLocks noChangeArrowheads="1"/>
          </p:cNvSpPr>
          <p:nvPr/>
        </p:nvSpPr>
        <p:spPr bwMode="auto">
          <a:xfrm>
            <a:off x="4786314" y="5938838"/>
            <a:ext cx="386238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spc="-150" dirty="0" smtClean="0">
                <a:effectLst>
                  <a:outerShdw blurRad="38100" dist="38100" dir="2700000" algn="tl">
                    <a:srgbClr val="000000">
                      <a:alpha val="43137"/>
                    </a:srgbClr>
                  </a:outerShdw>
                </a:effectLst>
                <a:latin typeface="Avenir Book" charset="0"/>
                <a:ea typeface="Avenir Book" charset="0"/>
                <a:cs typeface="Avenir Book" charset="0"/>
              </a:rPr>
              <a:t>HEIRAT NICHT MÖGLICH</a:t>
            </a:r>
          </a:p>
        </p:txBody>
      </p:sp>
      <p:sp>
        <p:nvSpPr>
          <p:cNvPr id="9223" name="Text Box 7"/>
          <p:cNvSpPr txBox="1">
            <a:spLocks noChangeArrowheads="1"/>
          </p:cNvSpPr>
          <p:nvPr/>
        </p:nvSpPr>
        <p:spPr bwMode="auto">
          <a:xfrm>
            <a:off x="4914900" y="1290638"/>
            <a:ext cx="3848100"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2400" spc="-15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HEIRAT UM JEDEN PREIS</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9220"/>
                    </p:tgtEl>
                  </p:cond>
                </p:stCondLst>
                <p:endSync evt="end" delay="0">
                  <p:rtn val="all"/>
                </p:endSync>
                <p:childTnLst>
                  <p:par>
                    <p:cTn id="3" fill="hold" nodeType="clickPar">
                      <p:stCondLst>
                        <p:cond delay="0"/>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500" fill="hold"/>
                                        <p:tgtEl>
                                          <p:spTgt spid="9220"/>
                                        </p:tgtEl>
                                      </p:cBhvr>
                                      <p:by x="150000" y="150000"/>
                                    </p:animScale>
                                  </p:childTnLst>
                                </p:cTn>
                              </p:par>
                            </p:childTnLst>
                          </p:cTn>
                        </p:par>
                      </p:childTnLst>
                    </p:cTn>
                  </p:par>
                </p:childTnLst>
              </p:cTn>
              <p:nextCondLst>
                <p:cond evt="onClick" delay="0">
                  <p:tgtEl>
                    <p:spTgt spid="9220"/>
                  </p:tgtEl>
                </p:cond>
              </p:nextCondLst>
            </p:seq>
          </p:childTnLst>
        </p:cTn>
      </p:par>
    </p:tnLst>
    <p:bldLst>
      <p:bldP spid="922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2291" name="Text Box 4"/>
          <p:cNvSpPr txBox="1">
            <a:spLocks noChangeArrowheads="1"/>
          </p:cNvSpPr>
          <p:nvPr/>
        </p:nvSpPr>
        <p:spPr bwMode="auto">
          <a:xfrm>
            <a:off x="3643306" y="1142984"/>
            <a:ext cx="4700594" cy="1754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Das Problem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ist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nicht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dass</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ich</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NICHT VERHEIRATET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bin,</a:t>
            </a: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endParaRPr lang="en-US" altLang="pt-BR" sz="1800" dirty="0" smtClean="0">
              <a:effectLst>
                <a:outerShdw blurRad="38100" dist="38100" dir="2700000" algn="tl">
                  <a:srgbClr val="000000">
                    <a:alpha val="43137"/>
                  </a:srgbClr>
                </a:outerShdw>
              </a:effectLst>
              <a:latin typeface="Avenir Book" charset="0"/>
              <a:ea typeface="Avenir Book" charset="0"/>
              <a:cs typeface="Avenir Book" charset="0"/>
            </a:endParaRPr>
          </a:p>
        </p:txBody>
      </p:sp>
      <p:sp>
        <p:nvSpPr>
          <p:cNvPr id="10245" name="Text Box 5"/>
          <p:cNvSpPr txBox="1">
            <a:spLocks noChangeArrowheads="1"/>
          </p:cNvSpPr>
          <p:nvPr/>
        </p:nvSpPr>
        <p:spPr bwMode="auto">
          <a:xfrm>
            <a:off x="4214810" y="3429000"/>
            <a:ext cx="41148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das Problem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ist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dass</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du </a:t>
            </a: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NICHT ALLEINSTEHEND</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 </a:t>
            </a:r>
            <a:r>
              <a:rPr lang="en-US" altLang="pt-BR" sz="3600" dirty="0" err="1"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bist</a:t>
            </a:r>
            <a:r>
              <a:rPr lang="en-US" altLang="pt-BR" sz="3600" dirty="0" smtClean="0">
                <a:solidFill>
                  <a:srgbClr val="FFFFFF"/>
                </a:solidFill>
                <a:effectLst>
                  <a:outerShdw blurRad="38100" dist="38100" dir="2700000" algn="tl">
                    <a:srgbClr val="000000">
                      <a:alpha val="43137"/>
                    </a:srgbClr>
                  </a:outerShdw>
                </a:effectLst>
                <a:latin typeface="Avenir Book" charset="0"/>
                <a:ea typeface="Avenir Book" charset="0"/>
                <a:cs typeface="Avenir Book" charset="0"/>
              </a:rPr>
              <a:t>.</a:t>
            </a:r>
            <a:r>
              <a:rPr lang="en-US" altLang="pt-BR" sz="3600"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13315" name="Text Box 4"/>
          <p:cNvSpPr txBox="1">
            <a:spLocks noChangeArrowheads="1"/>
          </p:cNvSpPr>
          <p:nvPr/>
        </p:nvSpPr>
        <p:spPr bwMode="auto">
          <a:xfrm>
            <a:off x="642910" y="381000"/>
            <a:ext cx="785818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50000"/>
              </a:spcBef>
              <a:buClrTx/>
              <a:buSzTx/>
              <a:buFontTx/>
              <a:buNone/>
              <a:defRPr/>
            </a:pPr>
            <a:r>
              <a:rPr lang="en-US" altLang="pt-BR" b="1" dirty="0" smtClean="0">
                <a:solidFill>
                  <a:srgbClr val="F62663"/>
                </a:solidFill>
                <a:effectLst>
                  <a:outerShdw blurRad="38100" dist="38100" dir="2700000" algn="tl">
                    <a:srgbClr val="000000">
                      <a:alpha val="43137"/>
                    </a:srgbClr>
                  </a:outerShdw>
                </a:effectLst>
                <a:latin typeface="Avenir Book" charset="0"/>
                <a:ea typeface="Avenir Book" charset="0"/>
                <a:cs typeface="Avenir Book" charset="0"/>
              </a:rPr>
              <a:t>DIE ANGST VOR DEM ALLEINSEIN</a:t>
            </a:r>
          </a:p>
        </p:txBody>
      </p:sp>
      <p:sp>
        <p:nvSpPr>
          <p:cNvPr id="2" name="Text Box 6"/>
          <p:cNvSpPr txBox="1">
            <a:spLocks noChangeArrowheads="1"/>
          </p:cNvSpPr>
          <p:nvPr/>
        </p:nvSpPr>
        <p:spPr bwMode="auto">
          <a:xfrm>
            <a:off x="7391400" y="35814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spcBef>
                <a:spcPct val="20000"/>
              </a:spcBef>
              <a:buClr>
                <a:schemeClr val="hlink"/>
              </a:buClr>
              <a:buSzPct val="70000"/>
              <a:buFont typeface="Wingdings" charset="2"/>
              <a:buChar char="u"/>
              <a:defRPr sz="3200">
                <a:solidFill>
                  <a:schemeClr val="tx1"/>
                </a:solidFill>
                <a:latin typeface="Verdana" charset="0"/>
              </a:defRPr>
            </a:lvl1pPr>
            <a:lvl2pPr marL="742950" indent="-285750">
              <a:spcBef>
                <a:spcPct val="20000"/>
              </a:spcBef>
              <a:buChar char="–"/>
              <a:defRPr sz="2800">
                <a:solidFill>
                  <a:schemeClr val="tx1"/>
                </a:solidFill>
                <a:latin typeface="Verdana" charset="0"/>
              </a:defRPr>
            </a:lvl2pPr>
            <a:lvl3pPr marL="1143000" indent="-228600">
              <a:spcBef>
                <a:spcPct val="20000"/>
              </a:spcBef>
              <a:buClr>
                <a:schemeClr val="tx2"/>
              </a:buClr>
              <a:buSzPct val="70000"/>
              <a:buFont typeface="Wingdings" charset="2"/>
              <a:buChar char="u"/>
              <a:defRPr sz="2400">
                <a:solidFill>
                  <a:schemeClr val="tx1"/>
                </a:solidFill>
                <a:latin typeface="Verdana" charset="0"/>
              </a:defRPr>
            </a:lvl3pPr>
            <a:lvl4pPr marL="1600200" indent="-228600">
              <a:spcBef>
                <a:spcPct val="20000"/>
              </a:spcBef>
              <a:buChar char="–"/>
              <a:defRPr sz="2000">
                <a:solidFill>
                  <a:schemeClr val="tx1"/>
                </a:solidFill>
                <a:latin typeface="Verdana" charset="0"/>
              </a:defRPr>
            </a:lvl4pPr>
            <a:lvl5pPr marL="2057400" indent="-228600">
              <a:spcBef>
                <a:spcPct val="20000"/>
              </a:spcBef>
              <a:buClr>
                <a:schemeClr val="folHlink"/>
              </a:buClr>
              <a:buSzPct val="70000"/>
              <a:buFont typeface="Wingdings" charset="2"/>
              <a:buChar char="u"/>
              <a:defRPr sz="2000">
                <a:solidFill>
                  <a:schemeClr val="tx1"/>
                </a:solidFill>
                <a:latin typeface="Verdana" charset="0"/>
              </a:defRPr>
            </a:lvl5pPr>
            <a:lvl6pPr marL="25146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6pPr>
            <a:lvl7pPr marL="29718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7pPr>
            <a:lvl8pPr marL="34290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8pPr>
            <a:lvl9pPr marL="3886200" indent="-228600" eaLnBrk="0" fontAlgn="base" hangingPunct="0">
              <a:spcBef>
                <a:spcPct val="20000"/>
              </a:spcBef>
              <a:spcAft>
                <a:spcPct val="0"/>
              </a:spcAft>
              <a:buClr>
                <a:schemeClr val="folHlink"/>
              </a:buClr>
              <a:buSzPct val="70000"/>
              <a:buFont typeface="Wingdings" charset="2"/>
              <a:buChar char="u"/>
              <a:defRPr sz="2000">
                <a:solidFill>
                  <a:schemeClr val="tx1"/>
                </a:solidFill>
                <a:latin typeface="Verdana" charset="0"/>
              </a:defRPr>
            </a:lvl9pPr>
          </a:lstStyle>
          <a:p>
            <a:pPr>
              <a:spcBef>
                <a:spcPct val="0"/>
              </a:spcBef>
              <a:buClrTx/>
              <a:buSzTx/>
              <a:buFontTx/>
              <a:buNone/>
              <a:defRPr/>
            </a:pPr>
            <a:endParaRPr lang="pt-BR" altLang="pt-BR" sz="1800" smtClean="0"/>
          </a:p>
        </p:txBody>
      </p:sp>
      <p:sp>
        <p:nvSpPr>
          <p:cNvPr id="11272" name="Text Box 8"/>
          <p:cNvSpPr txBox="1">
            <a:spLocks noChangeArrowheads="1"/>
          </p:cNvSpPr>
          <p:nvPr/>
        </p:nvSpPr>
        <p:spPr bwMode="auto">
          <a:xfrm rot="20074498">
            <a:off x="944563" y="2212975"/>
            <a:ext cx="2030412"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err="1" smtClean="0">
                <a:solidFill>
                  <a:srgbClr val="FFFFFF"/>
                </a:solidFill>
                <a:effectLst>
                  <a:outerShdw blurRad="38100" dist="38100" dir="2700000" algn="tl">
                    <a:srgbClr val="000000">
                      <a:alpha val="43137"/>
                    </a:srgbClr>
                  </a:outerShdw>
                </a:effectLst>
                <a:latin typeface="Hero" panose="02000506000000020004" pitchFamily="50" charset="0"/>
              </a:rPr>
              <a:t>essen</a:t>
            </a: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p:txBody>
      </p:sp>
      <p:sp>
        <p:nvSpPr>
          <p:cNvPr id="11274" name="Text Box 10"/>
          <p:cNvSpPr txBox="1">
            <a:spLocks noChangeArrowheads="1"/>
          </p:cNvSpPr>
          <p:nvPr/>
        </p:nvSpPr>
        <p:spPr bwMode="auto">
          <a:xfrm rot="1949225">
            <a:off x="-337420" y="4149917"/>
            <a:ext cx="4176296"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 </a:t>
            </a:r>
            <a:r>
              <a:rPr lang="en-US" altLang="pt-BR" dirty="0" err="1" smtClean="0">
                <a:solidFill>
                  <a:srgbClr val="FFFFFF"/>
                </a:solidFill>
                <a:effectLst>
                  <a:outerShdw blurRad="38100" dist="38100" dir="2700000" algn="tl">
                    <a:srgbClr val="000000">
                      <a:alpha val="43137"/>
                    </a:srgbClr>
                  </a:outerShdw>
                </a:effectLst>
                <a:latin typeface="Hero" panose="02000506000000020004" pitchFamily="50" charset="0"/>
              </a:rPr>
              <a:t>Andacht</a:t>
            </a:r>
            <a:r>
              <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rPr>
              <a:t> </a:t>
            </a:r>
            <a:r>
              <a:rPr lang="en-US" altLang="pt-BR" dirty="0" err="1" smtClean="0">
                <a:solidFill>
                  <a:srgbClr val="FFFFFF"/>
                </a:solidFill>
                <a:effectLst>
                  <a:outerShdw blurRad="38100" dist="38100" dir="2700000" algn="tl">
                    <a:srgbClr val="000000">
                      <a:alpha val="43137"/>
                    </a:srgbClr>
                  </a:outerShdw>
                </a:effectLst>
                <a:latin typeface="Hero" panose="02000506000000020004" pitchFamily="50" charset="0"/>
              </a:rPr>
              <a:t>halten</a:t>
            </a: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p:txBody>
      </p:sp>
      <p:sp>
        <p:nvSpPr>
          <p:cNvPr id="11275" name="Text Box 11"/>
          <p:cNvSpPr txBox="1">
            <a:spLocks noChangeArrowheads="1"/>
          </p:cNvSpPr>
          <p:nvPr/>
        </p:nvSpPr>
        <p:spPr bwMode="auto">
          <a:xfrm>
            <a:off x="1828800" y="5741988"/>
            <a:ext cx="238601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err="1" smtClean="0">
                <a:effectLst>
                  <a:outerShdw blurRad="38100" dist="38100" dir="2700000" algn="tl">
                    <a:srgbClr val="000000">
                      <a:alpha val="43137"/>
                    </a:srgbClr>
                  </a:outerShdw>
                </a:effectLst>
                <a:latin typeface="Hero" panose="02000506000000020004" pitchFamily="50" charset="0"/>
              </a:rPr>
              <a:t>schlafen</a:t>
            </a:r>
            <a:endParaRPr lang="en-US" altLang="pt-BR" dirty="0" smtClean="0">
              <a:effectLst>
                <a:outerShdw blurRad="38100" dist="38100" dir="2700000" algn="tl">
                  <a:srgbClr val="000000">
                    <a:alpha val="43137"/>
                  </a:srgbClr>
                </a:outerShdw>
              </a:effectLst>
              <a:latin typeface="Hero" panose="02000506000000020004" pitchFamily="50" charset="0"/>
            </a:endParaRPr>
          </a:p>
        </p:txBody>
      </p:sp>
      <p:sp>
        <p:nvSpPr>
          <p:cNvPr id="11276" name="Text Box 12"/>
          <p:cNvSpPr txBox="1">
            <a:spLocks noChangeArrowheads="1"/>
          </p:cNvSpPr>
          <p:nvPr/>
        </p:nvSpPr>
        <p:spPr bwMode="auto">
          <a:xfrm rot="20107386">
            <a:off x="6305206" y="3922426"/>
            <a:ext cx="217239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err="1" smtClean="0">
                <a:solidFill>
                  <a:srgbClr val="FFFFFF"/>
                </a:solidFill>
                <a:effectLst>
                  <a:outerShdw blurRad="38100" dist="38100" dir="2700000" algn="tl">
                    <a:srgbClr val="000000">
                      <a:alpha val="43137"/>
                    </a:srgbClr>
                  </a:outerShdw>
                </a:effectLst>
                <a:latin typeface="Hero" panose="02000506000000020004" pitchFamily="50" charset="0"/>
              </a:rPr>
              <a:t>arbeiten</a:t>
            </a: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p:txBody>
      </p:sp>
      <p:sp>
        <p:nvSpPr>
          <p:cNvPr id="11277" name="Text Box 13"/>
          <p:cNvSpPr txBox="1">
            <a:spLocks noChangeArrowheads="1"/>
          </p:cNvSpPr>
          <p:nvPr/>
        </p:nvSpPr>
        <p:spPr bwMode="auto">
          <a:xfrm>
            <a:off x="6218238" y="2208213"/>
            <a:ext cx="217239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err="1" smtClean="0">
                <a:solidFill>
                  <a:srgbClr val="FFFFFF"/>
                </a:solidFill>
                <a:effectLst>
                  <a:outerShdw blurRad="38100" dist="38100" dir="2700000" algn="tl">
                    <a:srgbClr val="000000">
                      <a:alpha val="43137"/>
                    </a:srgbClr>
                  </a:outerShdw>
                </a:effectLst>
                <a:latin typeface="Hero" panose="02000506000000020004" pitchFamily="50" charset="0"/>
              </a:rPr>
              <a:t>Freizeit</a:t>
            </a: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p:txBody>
      </p:sp>
      <p:sp>
        <p:nvSpPr>
          <p:cNvPr id="11279" name="Text Box 15"/>
          <p:cNvSpPr txBox="1">
            <a:spLocks noChangeArrowheads="1"/>
          </p:cNvSpPr>
          <p:nvPr/>
        </p:nvSpPr>
        <p:spPr bwMode="auto">
          <a:xfrm rot="736941">
            <a:off x="5956364" y="5528181"/>
            <a:ext cx="1923925"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7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70000"/>
              <a:buFont typeface="Wingdings" panose="05000000000000000000" pitchFamily="2" charset="2"/>
              <a:buChar char="u"/>
              <a:defRPr sz="2000">
                <a:solidFill>
                  <a:schemeClr val="tx1"/>
                </a:solidFill>
                <a:latin typeface="Verdana" panose="020B0604030504040204" pitchFamily="34" charset="0"/>
              </a:defRPr>
            </a:lvl9pPr>
          </a:lstStyle>
          <a:p>
            <a:pPr>
              <a:spcBef>
                <a:spcPct val="0"/>
              </a:spcBef>
              <a:buClrTx/>
              <a:buSzTx/>
              <a:buFontTx/>
              <a:buNone/>
              <a:defRPr/>
            </a:pPr>
            <a:r>
              <a:rPr lang="en-US" altLang="pt-BR" dirty="0" err="1" smtClean="0">
                <a:solidFill>
                  <a:srgbClr val="FFFFFF"/>
                </a:solidFill>
                <a:effectLst>
                  <a:outerShdw blurRad="38100" dist="38100" dir="2700000" algn="tl">
                    <a:srgbClr val="000000">
                      <a:alpha val="43137"/>
                    </a:srgbClr>
                  </a:outerShdw>
                </a:effectLst>
                <a:latin typeface="Hero" panose="02000506000000020004" pitchFamily="50" charset="0"/>
              </a:rPr>
              <a:t>bewegen</a:t>
            </a:r>
            <a:endParaRPr lang="en-US" altLang="pt-BR" dirty="0" smtClean="0">
              <a:solidFill>
                <a:srgbClr val="FFFFFF"/>
              </a:solidFill>
              <a:effectLst>
                <a:outerShdw blurRad="38100" dist="38100" dir="2700000" algn="tl">
                  <a:srgbClr val="000000">
                    <a:alpha val="43137"/>
                  </a:srgbClr>
                </a:outerShdw>
              </a:effectLst>
              <a:latin typeface="Hero" panose="02000506000000020004" pitchFamily="50"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18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pt-BR" sz="18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Cliff</Template>
  <TotalTime>0</TotalTime>
  <Words>2139</Words>
  <Application>Microsoft Macintosh PowerPoint</Application>
  <PresentationFormat>Bildschirmpräsentation (4:3)</PresentationFormat>
  <Paragraphs>216</Paragraphs>
  <Slides>44</Slides>
  <Notes>0</Notes>
  <HiddenSlides>0</HiddenSlides>
  <MMClips>0</MMClips>
  <ScaleCrop>false</ScaleCrop>
  <HeadingPairs>
    <vt:vector size="4" baseType="variant">
      <vt:variant>
        <vt:lpstr>Design</vt:lpstr>
      </vt:variant>
      <vt:variant>
        <vt:i4>1</vt:i4>
      </vt:variant>
      <vt:variant>
        <vt:lpstr>Folientitel</vt:lpstr>
      </vt:variant>
      <vt:variant>
        <vt:i4>44</vt:i4>
      </vt:variant>
    </vt:vector>
  </HeadingPairs>
  <TitlesOfParts>
    <vt:vector size="45" baseType="lpstr">
      <vt:lpstr>Cliff</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WENN DU PROBLEME MIT SEXUELLEN GEDANKEN UND GEFÜHLEN HAST, ÜBERLEGE ...</vt:lpstr>
      <vt:lpstr>Folie 25</vt:lpstr>
      <vt:lpstr>Nur weil es allgemein  gesunder Menschenvertand ist,  bedeutet das nicht,                                        dass es auch allgemein praktiziert wird.</vt:lpstr>
      <vt:lpstr>WIE  MAN  EINEN  MANN  BEKOMMEN  KANN:</vt:lpstr>
      <vt:lpstr>Also, ich versteh das einfach nicht!  Ich bin es wirklich leid,  Verabredungen mit solchen Tieren zu haben!</vt:lpstr>
      <vt:lpstr>JE STÄRKER WIR ETWAS VERSUCHEN,  DESTO BESSER GLÜCKT                              ES UNS.</vt:lpstr>
      <vt:lpstr>“Ein alleinstehender Mensch ist manchmal völlig davon überzeugt, dass eine Ehe unentbehrlich ist, um ein vollwertiger Mensch zu sein. Dadurch übersieht er unbewusst viele Gelegenheiten und Verantwortungen, die er erst wahrnehmen würde, wenn er sie mit einem Lebenspartner teilen könnte. Noch schlimmer: Diese Tendenz, auf die Zukunft zu warten, kann ein Lebensstil werden, durch den man viele bereichernde Erfahrungen einfach verpasst.”  Lyle Hillegas, It’s O.K. to Be Single</vt:lpstr>
      <vt:lpstr>MEIDE DIE GEFAHREN IM SINGLE-LEBEN</vt:lpstr>
      <vt:lpstr>GEHE EINE ENGERE BEZIEHUNG  MIT CHRISTUS EIN</vt:lpstr>
      <vt:lpstr>Folie 33</vt:lpstr>
      <vt:lpstr>Folie 34</vt:lpstr>
      <vt:lpstr>GLÜCKLICHSEIN  IST KEIN LEBENSZIEL,  ES IST AUF DER  LEBENSREISE,           EIN LEBENSSTIL.</vt:lpstr>
      <vt:lpstr>10  WEGE, STRESS ZU BEWÄLTIGEN</vt:lpstr>
      <vt:lpstr>10  WEGE, STRESS ZU BEWÄLTIGEN</vt:lpstr>
      <vt:lpstr>DU BIST ETWAS GANZ BESONDERES</vt:lpstr>
      <vt:lpstr>STAGNIEREN ODER BAUEN?</vt:lpstr>
      <vt:lpstr>Bewertungen:  1= nicht existent oder gering   2 = mittel    3 = stark</vt:lpstr>
      <vt:lpstr>Bewertungen:   1= nicht existent oder gering   2 = mittel   3 = stark</vt:lpstr>
      <vt:lpstr>Bewertungen:   1= nicht existent oder gering    2 = mittel    3 = stark</vt:lpstr>
      <vt:lpstr>Gott versorgt jeden Menschen in der Gemeinde – einschließlich der Singles – mit den nötigen Mitteln für den Dienst an Gott und an den Menschen.      Diese Mittel sind        die Bibel, die Kraft des Heiligen Geistes,       der Charakter Gottes und die           geistlichen Gaben.</vt:lpstr>
      <vt:lpstr>Ein Singlekreis für erwachsene Singles sollte nie allein dafür existieren, dass er nur den Bedürfnissen der Mitglieder dient.  Aber wenn Singles in diesem Dienst als Singlekreis zusammenkommen, um einem größeren gesellschaftlichen Umkreis zu dienen und die geistlichen und menschlichen Bedürfnisse der anderen zu stillen, dann kann das ein       sehr erfolgreicher Dienst werden.</vt:lpstr>
    </vt:vector>
  </TitlesOfParts>
  <Company>General Conference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Gilda Almeida</dc:creator>
  <cp:lastModifiedBy>Seis</cp:lastModifiedBy>
  <cp:revision>221</cp:revision>
  <dcterms:created xsi:type="dcterms:W3CDTF">2003-07-02T19:16:01Z</dcterms:created>
  <dcterms:modified xsi:type="dcterms:W3CDTF">2016-11-21T13:07:21Z</dcterms:modified>
</cp:coreProperties>
</file>